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heme/themeOverride4.xml" ContentType="application/vnd.openxmlformats-officedocument.themeOverride+xml"/>
  <Override PartName="/ppt/theme/themeOverride5.xml" ContentType="application/vnd.openxmlformats-officedocument.themeOverr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70" r:id="rId2"/>
    <p:sldMasterId id="2147483682" r:id="rId3"/>
    <p:sldMasterId id="2147483695" r:id="rId4"/>
    <p:sldMasterId id="2147483708" r:id="rId5"/>
    <p:sldMasterId id="2147483719" r:id="rId6"/>
    <p:sldMasterId id="2147483732" r:id="rId7"/>
    <p:sldMasterId id="2147483746" r:id="rId8"/>
    <p:sldMasterId id="2147483755" r:id="rId9"/>
  </p:sldMasterIdLst>
  <p:notesMasterIdLst>
    <p:notesMasterId r:id="rId59"/>
  </p:notesMasterIdLst>
  <p:sldIdLst>
    <p:sldId id="315" r:id="rId10"/>
    <p:sldId id="316" r:id="rId11"/>
    <p:sldId id="317" r:id="rId12"/>
    <p:sldId id="256" r:id="rId13"/>
    <p:sldId id="257" r:id="rId14"/>
    <p:sldId id="260" r:id="rId15"/>
    <p:sldId id="262" r:id="rId16"/>
    <p:sldId id="263" r:id="rId17"/>
    <p:sldId id="264" r:id="rId18"/>
    <p:sldId id="266" r:id="rId19"/>
    <p:sldId id="265" r:id="rId20"/>
    <p:sldId id="324" r:id="rId21"/>
    <p:sldId id="375" r:id="rId22"/>
    <p:sldId id="639" r:id="rId23"/>
    <p:sldId id="259" r:id="rId24"/>
    <p:sldId id="643" r:id="rId25"/>
    <p:sldId id="432" r:id="rId26"/>
    <p:sldId id="647" r:id="rId27"/>
    <p:sldId id="309" r:id="rId28"/>
    <p:sldId id="638" r:id="rId29"/>
    <p:sldId id="652" r:id="rId30"/>
    <p:sldId id="653" r:id="rId31"/>
    <p:sldId id="645" r:id="rId32"/>
    <p:sldId id="649" r:id="rId33"/>
    <p:sldId id="584" r:id="rId34"/>
    <p:sldId id="650" r:id="rId35"/>
    <p:sldId id="585" r:id="rId36"/>
    <p:sldId id="644" r:id="rId37"/>
    <p:sldId id="648" r:id="rId38"/>
    <p:sldId id="654" r:id="rId39"/>
    <p:sldId id="655" r:id="rId40"/>
    <p:sldId id="656" r:id="rId41"/>
    <p:sldId id="657" r:id="rId42"/>
    <p:sldId id="658" r:id="rId43"/>
    <p:sldId id="362" r:id="rId44"/>
    <p:sldId id="363" r:id="rId45"/>
    <p:sldId id="300" r:id="rId46"/>
    <p:sldId id="2928" r:id="rId47"/>
    <p:sldId id="2932" r:id="rId48"/>
    <p:sldId id="2933" r:id="rId49"/>
    <p:sldId id="2934" r:id="rId50"/>
    <p:sldId id="2936" r:id="rId51"/>
    <p:sldId id="2929" r:id="rId52"/>
    <p:sldId id="2931" r:id="rId53"/>
    <p:sldId id="365" r:id="rId54"/>
    <p:sldId id="2938" r:id="rId55"/>
    <p:sldId id="2937" r:id="rId56"/>
    <p:sldId id="366" r:id="rId57"/>
    <p:sldId id="367" r:id="rId58"/>
  </p:sldIdLst>
  <p:sldSz cx="18288000" cy="10287000"/>
  <p:notesSz cx="6858000" cy="9144000"/>
  <p:embeddedFontLst>
    <p:embeddedFont>
      <p:font typeface="PT Sans" panose="020B0503020203020204" pitchFamily="34" charset="0"/>
      <p:regular r:id="rId60"/>
      <p:bold r:id="rId61"/>
      <p:italic r:id="rId62"/>
      <p:boldItalic r:id="rId63"/>
    </p:embeddedFont>
    <p:embeddedFont>
      <p:font typeface="Raleway Black" pitchFamily="2" charset="0"/>
      <p:bold r:id="rId64"/>
      <p:boldItalic r:id="rId65"/>
    </p:embeddedFont>
    <p:embeddedFont>
      <p:font typeface="Sailors" panose="02000000000000000000" charset="0"/>
      <p:regular r:id="rId6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A9F016C-4858-4D8B-B119-C90BFA0370E0}">
          <p14:sldIdLst>
            <p14:sldId id="315"/>
            <p14:sldId id="316"/>
            <p14:sldId id="317"/>
            <p14:sldId id="256"/>
            <p14:sldId id="257"/>
            <p14:sldId id="260"/>
            <p14:sldId id="262"/>
            <p14:sldId id="263"/>
            <p14:sldId id="264"/>
            <p14:sldId id="266"/>
            <p14:sldId id="265"/>
            <p14:sldId id="324"/>
            <p14:sldId id="375"/>
            <p14:sldId id="639"/>
            <p14:sldId id="259"/>
            <p14:sldId id="643"/>
            <p14:sldId id="432"/>
            <p14:sldId id="647"/>
            <p14:sldId id="309"/>
            <p14:sldId id="638"/>
            <p14:sldId id="652"/>
            <p14:sldId id="653"/>
            <p14:sldId id="645"/>
            <p14:sldId id="649"/>
            <p14:sldId id="584"/>
            <p14:sldId id="650"/>
            <p14:sldId id="585"/>
            <p14:sldId id="644"/>
            <p14:sldId id="648"/>
            <p14:sldId id="654"/>
            <p14:sldId id="655"/>
            <p14:sldId id="656"/>
            <p14:sldId id="657"/>
            <p14:sldId id="658"/>
            <p14:sldId id="362"/>
            <p14:sldId id="363"/>
            <p14:sldId id="300"/>
            <p14:sldId id="2928"/>
            <p14:sldId id="2932"/>
            <p14:sldId id="2933"/>
            <p14:sldId id="2934"/>
            <p14:sldId id="2936"/>
            <p14:sldId id="2929"/>
            <p14:sldId id="2931"/>
            <p14:sldId id="365"/>
            <p14:sldId id="2938"/>
            <p14:sldId id="2937"/>
            <p14:sldId id="366"/>
            <p14:sldId id="36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0" d="100"/>
          <a:sy n="70" d="100"/>
        </p:scale>
        <p:origin x="774"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font" Target="fonts/font4.fntdata"/><Relationship Id="rId68"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font" Target="fonts/font7.fntdata"/><Relationship Id="rId5" Type="http://schemas.openxmlformats.org/officeDocument/2006/relationships/slideMaster" Target="slideMasters/slideMaster5.xml"/><Relationship Id="rId61" Type="http://schemas.openxmlformats.org/officeDocument/2006/relationships/font" Target="fonts/font2.fntdata"/><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font" Target="fonts/font5.fntdata"/><Relationship Id="rId69"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2.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notesMaster" Target="notesMasters/notesMaster1.xml"/><Relationship Id="rId67" Type="http://schemas.openxmlformats.org/officeDocument/2006/relationships/presProps" Target="presProps.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font" Target="fonts/font3.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font" Target="fonts/font1.fntdata"/><Relationship Id="rId65" Type="http://schemas.openxmlformats.org/officeDocument/2006/relationships/font" Target="fonts/font6.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AF5BA8-9202-45EE-B2E3-AC614D836F3F}" type="datetimeFigureOut">
              <a:rPr lang="en-GB" smtClean="0"/>
              <a:t>21/07/2026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ACDA4C-44ED-4489-B8A0-76DD0A6751C2}" type="slidenum">
              <a:rPr lang="en-GB" smtClean="0"/>
              <a:t>‹#›</a:t>
            </a:fld>
            <a:endParaRPr lang="en-GB"/>
          </a:p>
        </p:txBody>
      </p:sp>
    </p:spTree>
    <p:extLst>
      <p:ext uri="{BB962C8B-B14F-4D97-AF65-F5344CB8AC3E}">
        <p14:creationId xmlns:p14="http://schemas.microsoft.com/office/powerpoint/2010/main" val="1380176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assets.publishing.service.gov.uk/media/67e3e0f79137aeade25de022/2024-provisional-greenhouse-gas-emissions-statistics-statistical-summary.pdf"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Introduce soil health as a foundation for climate resilience, nature recovery and sustainable food systems in Gloucestershire.</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 name="PlaceHolder 1"/>
          <p:cNvSpPr>
            <a:spLocks noGrp="1" noRot="1" noChangeAspect="1"/>
          </p:cNvSpPr>
          <p:nvPr>
            <p:ph type="sldImg"/>
          </p:nvPr>
        </p:nvSpPr>
        <p:spPr>
          <a:xfrm>
            <a:off x="685800" y="1143000"/>
            <a:ext cx="5486400" cy="3086100"/>
          </a:xfrm>
          <a:prstGeom prst="rect">
            <a:avLst/>
          </a:prstGeom>
          <a:ln w="0">
            <a:noFill/>
          </a:ln>
        </p:spPr>
      </p:sp>
      <p:sp>
        <p:nvSpPr>
          <p:cNvPr id="613" name="PlaceHolder 2"/>
          <p:cNvSpPr>
            <a:spLocks noGrp="1"/>
          </p:cNvSpPr>
          <p:nvPr>
            <p:ph type="body"/>
          </p:nvPr>
        </p:nvSpPr>
        <p:spPr>
          <a:xfrm>
            <a:off x="685800" y="4400640"/>
            <a:ext cx="5486040" cy="3600000"/>
          </a:xfrm>
          <a:prstGeom prst="rect">
            <a:avLst/>
          </a:prstGeom>
          <a:noFill/>
          <a:ln w="0">
            <a:noFill/>
          </a:ln>
        </p:spPr>
        <p:txBody>
          <a:bodyPr anchor="t">
            <a:noAutofit/>
          </a:bodyPr>
          <a:lstStyle/>
          <a:p>
            <a:pPr marL="216000" indent="0">
              <a:lnSpc>
                <a:spcPct val="100000"/>
              </a:lnSpc>
              <a:buNone/>
            </a:pPr>
            <a:endParaRPr lang="en-GB" sz="2000" b="0" strike="noStrike" spc="-1" dirty="0">
              <a:latin typeface="Arial"/>
            </a:endParaRPr>
          </a:p>
        </p:txBody>
      </p:sp>
      <p:sp>
        <p:nvSpPr>
          <p:cNvPr id="614" name="PlaceHolder 3"/>
          <p:cNvSpPr>
            <a:spLocks noGrp="1"/>
          </p:cNvSpPr>
          <p:nvPr>
            <p:ph type="sldNum" idx="20"/>
          </p:nvPr>
        </p:nvSpPr>
        <p:spPr>
          <a:xfrm>
            <a:off x="3884760" y="8685360"/>
            <a:ext cx="2971440" cy="458280"/>
          </a:xfrm>
          <a:prstGeom prst="rect">
            <a:avLst/>
          </a:prstGeom>
          <a:noFill/>
          <a:ln w="0">
            <a:noFill/>
          </a:ln>
        </p:spPr>
        <p:txBody>
          <a:bodyPr anchor="b">
            <a:noAutofit/>
          </a:bodyPr>
          <a:lstStyle>
            <a:lvl1pPr indent="0" algn="r">
              <a:lnSpc>
                <a:spcPct val="100000"/>
              </a:lnSpc>
              <a:buNone/>
              <a:defRPr lang="en-US" sz="1200" b="0" strike="noStrike" spc="-1">
                <a:latin typeface="Times New Roman"/>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8AD10D7-2E73-4F3B-97B3-4C5F8710F354}" type="slidenum">
              <a:rPr kumimoji="0" lang="en-US" sz="1200" b="0" i="0" u="none" strike="noStrike" kern="1200" cap="none" spc="-1" normalizeH="0" baseline="0" noProof="0">
                <a:ln>
                  <a:noFill/>
                </a:ln>
                <a:solidFill>
                  <a:prstClr val="black"/>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1" normalizeH="0" baseline="0" noProof="0">
              <a:ln>
                <a:noFill/>
              </a:ln>
              <a:solidFill>
                <a:prstClr val="black"/>
              </a:solidFill>
              <a:effectLst/>
              <a:uLnTx/>
              <a:uFillTx/>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Garden Organic is a charity which since the 1950’s has been promoting organic growing and composting. Some of you may have known it as the Henry Doubleday Association and may have visited their beautiful gardens up in Ryton in Coventry which was a visitor attraction for many years and where the </a:t>
            </a:r>
            <a:r>
              <a:rPr lang="en-US" dirty="0" err="1"/>
              <a:t>programme</a:t>
            </a:r>
            <a:r>
              <a:rPr lang="en-US" dirty="0"/>
              <a:t> Muck and Magic was filmed in the 1980s.   They also conduct conduct citizen science and research and through our Heritage Library they maintain a national collection of heritage vegetables and with the help of our members some of whom volunteer to grow the seeds for us in their gardens, the collection conserves vegetable varieties which might otherwise disappear.</a:t>
            </a:r>
            <a:endParaRPr lang="en-GB" dirty="0"/>
          </a:p>
        </p:txBody>
      </p:sp>
      <p:sp>
        <p:nvSpPr>
          <p:cNvPr id="4" name="Slide Number Placeholder 3"/>
          <p:cNvSpPr>
            <a:spLocks noGrp="1"/>
          </p:cNvSpPr>
          <p:nvPr>
            <p:ph type="sldNum"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0615E0-8D98-4B30-A708-38F93A54DDB1}" type="slidenum">
              <a:rPr kumimoji="0" lang="en-GB" sz="1400" b="0" i="0" u="none" strike="noStrike" kern="1200" cap="none" spc="-1" normalizeH="0" baseline="0" noProof="0" smtClean="0">
                <a:ln>
                  <a:noFill/>
                </a:ln>
                <a:solidFill>
                  <a:prstClr val="black"/>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400" b="0" i="0" u="none" strike="noStrike" kern="1200" cap="none" spc="-1" normalizeH="0" baseline="0" noProof="0">
              <a:ln>
                <a:noFill/>
              </a:ln>
              <a:solidFill>
                <a:prstClr val="black"/>
              </a:solidFill>
              <a:effectLst/>
              <a:uLnTx/>
              <a:uFillTx/>
              <a:latin typeface="Times New Roman"/>
            </a:endParaRPr>
          </a:p>
        </p:txBody>
      </p:sp>
    </p:spTree>
    <p:extLst>
      <p:ext uri="{BB962C8B-B14F-4D97-AF65-F5344CB8AC3E}">
        <p14:creationId xmlns:p14="http://schemas.microsoft.com/office/powerpoint/2010/main" val="12134469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 name="PlaceHolder 1"/>
          <p:cNvSpPr>
            <a:spLocks noGrp="1" noRot="1" noChangeAspect="1"/>
          </p:cNvSpPr>
          <p:nvPr>
            <p:ph type="sldImg"/>
          </p:nvPr>
        </p:nvSpPr>
        <p:spPr>
          <a:xfrm>
            <a:off x="685800" y="1143000"/>
            <a:ext cx="5486400" cy="3086100"/>
          </a:xfrm>
          <a:prstGeom prst="rect">
            <a:avLst/>
          </a:prstGeom>
          <a:ln w="0">
            <a:noFill/>
          </a:ln>
        </p:spPr>
      </p:sp>
      <p:sp>
        <p:nvSpPr>
          <p:cNvPr id="619" name="PlaceHolder 2"/>
          <p:cNvSpPr>
            <a:spLocks noGrp="1"/>
          </p:cNvSpPr>
          <p:nvPr>
            <p:ph type="body"/>
          </p:nvPr>
        </p:nvSpPr>
        <p:spPr>
          <a:xfrm>
            <a:off x="685800" y="4400640"/>
            <a:ext cx="5486040" cy="3600000"/>
          </a:xfrm>
          <a:prstGeom prst="rect">
            <a:avLst/>
          </a:prstGeom>
          <a:noFill/>
          <a:ln w="0">
            <a:noFill/>
          </a:ln>
        </p:spPr>
        <p:txBody>
          <a:bodyPr anchor="t">
            <a:noAutofit/>
          </a:bodyPr>
          <a:lstStyle/>
          <a:p>
            <a:pPr marL="216000" indent="0">
              <a:lnSpc>
                <a:spcPct val="100000"/>
              </a:lnSpc>
              <a:buNone/>
            </a:pPr>
            <a:r>
              <a:rPr lang="en-US" sz="2000" b="0" strike="noStrike" spc="-1" dirty="0">
                <a:latin typeface="Arial"/>
              </a:rPr>
              <a:t>Here are the 5 principles of organic growing and you can see that soil health is the number one priority.</a:t>
            </a:r>
            <a:endParaRPr lang="en-GB" sz="2000" b="0" strike="noStrike" spc="-1" dirty="0">
              <a:latin typeface="Arial"/>
            </a:endParaRPr>
          </a:p>
        </p:txBody>
      </p:sp>
      <p:sp>
        <p:nvSpPr>
          <p:cNvPr id="620" name="PlaceHolder 3"/>
          <p:cNvSpPr>
            <a:spLocks noGrp="1"/>
          </p:cNvSpPr>
          <p:nvPr>
            <p:ph type="sldNum" idx="22"/>
          </p:nvPr>
        </p:nvSpPr>
        <p:spPr>
          <a:xfrm>
            <a:off x="3884760" y="8685360"/>
            <a:ext cx="2971440" cy="458280"/>
          </a:xfrm>
          <a:prstGeom prst="rect">
            <a:avLst/>
          </a:prstGeom>
          <a:noFill/>
          <a:ln w="0">
            <a:noFill/>
          </a:ln>
        </p:spPr>
        <p:txBody>
          <a:bodyPr anchor="b">
            <a:noAutofit/>
          </a:bodyPr>
          <a:lstStyle>
            <a:lvl1pPr indent="0" algn="r">
              <a:lnSpc>
                <a:spcPct val="100000"/>
              </a:lnSpc>
              <a:buNone/>
              <a:defRPr lang="en-US" sz="1200" b="0" strike="noStrike" spc="-1">
                <a:latin typeface="Times New Roman"/>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D5E3C72-5E30-4550-B343-D11FC2717DE9}" type="slidenum">
              <a:rPr kumimoji="0" lang="en-US" sz="1200" b="0" i="0" u="none" strike="noStrike" kern="1200" cap="none" spc="-1" normalizeH="0" baseline="0" noProof="0">
                <a:ln>
                  <a:noFill/>
                </a:ln>
                <a:solidFill>
                  <a:prstClr val="black"/>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1" normalizeH="0" baseline="0" noProof="0">
              <a:ln>
                <a:noFill/>
              </a:ln>
              <a:solidFill>
                <a:prstClr val="black"/>
              </a:solidFill>
              <a:effectLst/>
              <a:uLnTx/>
              <a:uFillTx/>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master composter concept is very simple – it involves training up people who are enthusiastic composters and equipping them to spread their skills and enthuse people in their communities to start making their own compost.  The idea was first tried out in the USA and Canada but was then taken up by Garden Organic who’ve been promoting it in the UK since 2001 offering it as a service for local authorities who are keen to encourage residents to make compost at home.</a:t>
            </a:r>
            <a:endParaRPr lang="en-GB" dirty="0"/>
          </a:p>
        </p:txBody>
      </p:sp>
      <p:sp>
        <p:nvSpPr>
          <p:cNvPr id="4" name="Slide Number Placeholder 3"/>
          <p:cNvSpPr>
            <a:spLocks noGrp="1"/>
          </p:cNvSpPr>
          <p:nvPr>
            <p:ph type="sldNum"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0615E0-8D98-4B30-A708-38F93A54DDB1}" type="slidenum">
              <a:rPr kumimoji="0" lang="en-GB" sz="1400" b="0" i="0" u="none" strike="noStrike" kern="1200" cap="none" spc="-1" normalizeH="0" baseline="0" noProof="0" smtClean="0">
                <a:ln>
                  <a:noFill/>
                </a:ln>
                <a:solidFill>
                  <a:prstClr val="black"/>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400" b="0" i="0" u="none" strike="noStrike" kern="1200" cap="none" spc="-1" normalizeH="0" baseline="0" noProof="0">
              <a:ln>
                <a:noFill/>
              </a:ln>
              <a:solidFill>
                <a:prstClr val="black"/>
              </a:solidFill>
              <a:effectLst/>
              <a:uLnTx/>
              <a:uFillTx/>
              <a:latin typeface="Times New Roman"/>
            </a:endParaRPr>
          </a:p>
        </p:txBody>
      </p:sp>
    </p:spTree>
    <p:extLst>
      <p:ext uri="{BB962C8B-B14F-4D97-AF65-F5344CB8AC3E}">
        <p14:creationId xmlns:p14="http://schemas.microsoft.com/office/powerpoint/2010/main" val="656811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map shows where Garden Organic has run outreach reduction projects in the UK.  Most of the projects are composting focused </a:t>
            </a:r>
            <a:r>
              <a:rPr lang="en-US" dirty="0" err="1"/>
              <a:t>eg</a:t>
            </a:r>
            <a:r>
              <a:rPr lang="en-US" dirty="0"/>
              <a:t> Norfolk has been going for 21 years.  Some of them are more about recycling of waste and composting is therefore one element of that.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452D72-00BA-DF4C-8830-30F7912122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33717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lots of reasons why we should all be composting:</a:t>
            </a:r>
          </a:p>
          <a:p>
            <a:endParaRPr lang="en-US" dirty="0"/>
          </a:p>
          <a:p>
            <a:r>
              <a:rPr lang="en-US" dirty="0"/>
              <a:t>It’s really good for our soil, which is good for the microorganisms and worms in it and which helps us grow plants and use the hosepipe less. Compost can hold twice its own weight in water and it improves the ability of soil to hold in carbon.</a:t>
            </a:r>
          </a:p>
          <a:p>
            <a:endParaRPr lang="en-US" dirty="0"/>
          </a:p>
          <a:p>
            <a:r>
              <a:rPr lang="en-US" dirty="0"/>
              <a:t>If you make your own compost you don’t need to go out and buy commercially produced soil improvers, all of which come in plastic bags.</a:t>
            </a:r>
          </a:p>
          <a:p>
            <a:r>
              <a:rPr lang="en-US" dirty="0"/>
              <a:t>It also reduces your need to take your waste to the tip or for the council to collect it which reduces fuel emissions and thus CO2 emissions. </a:t>
            </a:r>
          </a:p>
          <a:p>
            <a:endParaRPr lang="en-US" dirty="0"/>
          </a:p>
          <a:p>
            <a:r>
              <a:rPr lang="en-US" dirty="0"/>
              <a:t>Making compost is usually done in your garden and there is piles of evidence that proves that activities done in green spaces are great for our fitness and our mental wellbeing.  I also think it empowers people making them feel they are doing something positive to address climate change and that they can make a difference.</a:t>
            </a:r>
            <a:endParaRPr lang="en-GB" dirty="0"/>
          </a:p>
        </p:txBody>
      </p:sp>
      <p:sp>
        <p:nvSpPr>
          <p:cNvPr id="4" name="Slide Number Placeholder 3"/>
          <p:cNvSpPr>
            <a:spLocks noGrp="1"/>
          </p:cNvSpPr>
          <p:nvPr>
            <p:ph type="sldNum"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0615E0-8D98-4B30-A708-38F93A54DDB1}" type="slidenum">
              <a:rPr kumimoji="0" lang="en-GB" sz="1400" b="0" i="0" u="none" strike="noStrike" kern="1200" cap="none" spc="-1" normalizeH="0" baseline="0" noProof="0" smtClean="0">
                <a:ln>
                  <a:noFill/>
                </a:ln>
                <a:solidFill>
                  <a:prstClr val="black"/>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400" b="0" i="0" u="none" strike="noStrike" kern="1200" cap="none" spc="-1" normalizeH="0" baseline="0" noProof="0">
              <a:ln>
                <a:noFill/>
              </a:ln>
              <a:solidFill>
                <a:prstClr val="black"/>
              </a:solidFill>
              <a:effectLst/>
              <a:uLnTx/>
              <a:uFillTx/>
              <a:latin typeface="Times New Roman"/>
            </a:endParaRPr>
          </a:p>
        </p:txBody>
      </p:sp>
    </p:spTree>
    <p:extLst>
      <p:ext uri="{BB962C8B-B14F-4D97-AF65-F5344CB8AC3E}">
        <p14:creationId xmlns:p14="http://schemas.microsoft.com/office/powerpoint/2010/main" val="5619142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the Council perspective, there has long been a push to reduce pressure on our services and to encourage people to take responsibility for recycling their own waste.  Most councils have pledged to work towards Net Zero which is very hard and any contribution is helpful.  And we all want to live in an environment which has as little pollution as possible </a:t>
            </a:r>
            <a:endParaRPr lang="en-GB" dirty="0"/>
          </a:p>
        </p:txBody>
      </p:sp>
      <p:sp>
        <p:nvSpPr>
          <p:cNvPr id="4" name="Slide Number Placeholder 3"/>
          <p:cNvSpPr>
            <a:spLocks noGrp="1"/>
          </p:cNvSpPr>
          <p:nvPr>
            <p:ph type="sldNum"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0615E0-8D98-4B30-A708-38F93A54DDB1}" type="slidenum">
              <a:rPr kumimoji="0" lang="en-GB" sz="1400" b="0" i="0" u="none" strike="noStrike" kern="1200" cap="none" spc="-1" normalizeH="0" baseline="0" noProof="0" smtClean="0">
                <a:ln>
                  <a:noFill/>
                </a:ln>
                <a:solidFill>
                  <a:prstClr val="black"/>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400" b="0" i="0" u="none" strike="noStrike" kern="1200" cap="none" spc="-1" normalizeH="0" baseline="0" noProof="0">
              <a:ln>
                <a:noFill/>
              </a:ln>
              <a:solidFill>
                <a:prstClr val="black"/>
              </a:solidFill>
              <a:effectLst/>
              <a:uLnTx/>
              <a:uFillTx/>
              <a:latin typeface="Times New Roman"/>
            </a:endParaRPr>
          </a:p>
        </p:txBody>
      </p:sp>
    </p:spTree>
    <p:extLst>
      <p:ext uri="{BB962C8B-B14F-4D97-AF65-F5344CB8AC3E}">
        <p14:creationId xmlns:p14="http://schemas.microsoft.com/office/powerpoint/2010/main" val="26797075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 not going to dwell long on the composting process itself today as that is a subject of another workshop BUT in summary to make good compost you need a mixture of greens which would be your garden waste, your grass and clippings, your spent flowers and vegetables plus also some of your kitchen waste (veg and fruit peelings, coffee grounds, tealeaves, eggshells etc.   Composting is about aerobic decomposition so to stop all that nitrogen rich material just rotting into a slimy mess you must mix in browns in the form of woody garden </a:t>
            </a:r>
            <a:r>
              <a:rPr lang="en-US" dirty="0" err="1"/>
              <a:t>prunings</a:t>
            </a:r>
            <a:r>
              <a:rPr lang="en-US" dirty="0"/>
              <a:t>, wood chip, brown corrugated cardboard, shredded paper, toilet roll inners, egg boxes, scrunched up newspaper </a:t>
            </a:r>
            <a:r>
              <a:rPr lang="en-US" dirty="0" err="1"/>
              <a:t>etc</a:t>
            </a:r>
            <a:r>
              <a:rPr lang="en-US" dirty="0"/>
              <a:t> etc.  You will need to check your ingredients are damp enough and have enough air flow and then all you need to do is let the </a:t>
            </a:r>
            <a:r>
              <a:rPr lang="en-US" dirty="0" err="1"/>
              <a:t>bateria</a:t>
            </a:r>
            <a:r>
              <a:rPr lang="en-US" dirty="0"/>
              <a:t> and microorganisms do their work and break it all down over several months.  In short you are trying to replicate and speed up what happens naturally in a wood. </a:t>
            </a:r>
            <a:endParaRPr lang="en-GB" dirty="0"/>
          </a:p>
        </p:txBody>
      </p:sp>
      <p:sp>
        <p:nvSpPr>
          <p:cNvPr id="4" name="Slide Number Placeholder 3"/>
          <p:cNvSpPr>
            <a:spLocks noGrp="1"/>
          </p:cNvSpPr>
          <p:nvPr>
            <p:ph type="sldNum"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0615E0-8D98-4B30-A708-38F93A54DDB1}" type="slidenum">
              <a:rPr kumimoji="0" lang="en-GB" sz="1400" b="0" i="0" u="none" strike="noStrike" kern="1200" cap="none" spc="-1" normalizeH="0" baseline="0" noProof="0" smtClean="0">
                <a:ln>
                  <a:noFill/>
                </a:ln>
                <a:solidFill>
                  <a:prstClr val="black"/>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400" b="0" i="0" u="none" strike="noStrike" kern="1200" cap="none" spc="-1" normalizeH="0" baseline="0" noProof="0">
              <a:ln>
                <a:noFill/>
              </a:ln>
              <a:solidFill>
                <a:prstClr val="black"/>
              </a:solidFill>
              <a:effectLst/>
              <a:uLnTx/>
              <a:uFillTx/>
              <a:latin typeface="Times New Roman"/>
            </a:endParaRPr>
          </a:p>
        </p:txBody>
      </p:sp>
    </p:spTree>
    <p:extLst>
      <p:ext uri="{BB962C8B-B14F-4D97-AF65-F5344CB8AC3E}">
        <p14:creationId xmlns:p14="http://schemas.microsoft.com/office/powerpoint/2010/main" val="40449466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are a couple of graphics of the creatures that are integral to the Soil Food Web that do the composting work for us.  Most of them are invisible to us without a microscope</a:t>
            </a:r>
          </a:p>
        </p:txBody>
      </p:sp>
      <p:sp>
        <p:nvSpPr>
          <p:cNvPr id="4" name="Slide Number Placeholder 3"/>
          <p:cNvSpPr>
            <a:spLocks noGrp="1"/>
          </p:cNvSpPr>
          <p:nvPr>
            <p:ph type="sldNum"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0615E0-8D98-4B30-A708-38F93A54DDB1}" type="slidenum">
              <a:rPr kumimoji="0" lang="en-GB" sz="1400" b="0" i="0" u="none" strike="noStrike" kern="1200" cap="none" spc="-1" normalizeH="0" baseline="0" noProof="0" smtClean="0">
                <a:ln>
                  <a:noFill/>
                </a:ln>
                <a:solidFill>
                  <a:prstClr val="black"/>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400" b="0" i="0" u="none" strike="noStrike" kern="1200" cap="none" spc="-1" normalizeH="0" baseline="0" noProof="0">
              <a:ln>
                <a:noFill/>
              </a:ln>
              <a:solidFill>
                <a:prstClr val="black"/>
              </a:solidFill>
              <a:effectLst/>
              <a:uLnTx/>
              <a:uFillTx/>
              <a:latin typeface="Times New Roman"/>
            </a:endParaRPr>
          </a:p>
        </p:txBody>
      </p:sp>
    </p:spTree>
    <p:extLst>
      <p:ext uri="{BB962C8B-B14F-4D97-AF65-F5344CB8AC3E}">
        <p14:creationId xmlns:p14="http://schemas.microsoft.com/office/powerpoint/2010/main" val="1038901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Although not the worms which really do the heavy lifting</a:t>
            </a:r>
          </a:p>
        </p:txBody>
      </p:sp>
      <p:sp>
        <p:nvSpPr>
          <p:cNvPr id="4" name="Slide Number Placeholder 3"/>
          <p:cNvSpPr>
            <a:spLocks noGrp="1"/>
          </p:cNvSpPr>
          <p:nvPr>
            <p:ph type="sldNum"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0615E0-8D98-4B30-A708-38F93A54DDB1}" type="slidenum">
              <a:rPr kumimoji="0" lang="en-GB" sz="1400" b="0" i="0" u="none" strike="noStrike" kern="1200" cap="none" spc="-1" normalizeH="0" baseline="0" noProof="0" smtClean="0">
                <a:ln>
                  <a:noFill/>
                </a:ln>
                <a:solidFill>
                  <a:prstClr val="black"/>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400" b="0" i="0" u="none" strike="noStrike" kern="1200" cap="none" spc="-1" normalizeH="0" baseline="0" noProof="0">
              <a:ln>
                <a:noFill/>
              </a:ln>
              <a:solidFill>
                <a:prstClr val="black"/>
              </a:solidFill>
              <a:effectLst/>
              <a:uLnTx/>
              <a:uFillTx/>
              <a:latin typeface="Times New Roman"/>
            </a:endParaRPr>
          </a:p>
        </p:txBody>
      </p:sp>
    </p:spTree>
    <p:extLst>
      <p:ext uri="{BB962C8B-B14F-4D97-AF65-F5344CB8AC3E}">
        <p14:creationId xmlns:p14="http://schemas.microsoft.com/office/powerpoint/2010/main" val="2885156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Healthy soils store carbon, regulate water, support productivity and underpin ecosystem services.</a:t>
            </a:r>
            <a:endParaRPr lang="en-GB"/>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Soils contain more carbon than the atmosphere and vegetation combined. Improving soil organic matter is a practical climate action.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Soil biodiversity supports nutrient cycling, pollination, habitat quality and ecosystem resilience.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Healthy soils can produce food with a higher nutrient density, giving the consumer a more nutritious product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a:p>
          <a:p>
            <a:endParaRPr/>
          </a:p>
        </p:txBody>
      </p:sp>
      <p:sp>
        <p:nvSpPr>
          <p:cNvPr id="4" name="Slide Number Placeholder 3"/>
          <p:cNvSpPr>
            <a:spLocks noGrp="1"/>
          </p:cNvSpPr>
          <p:nvPr>
            <p:ph type="sldNum" sz="quarter" idx="5"/>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Gloucestershire County Council Waste team have recruited and supported a team of master composters for some years now but in 2025 the Gren Party allocated additional funding in order to commission Garden Organic to expand the delivery for a 2 year period. I now co-ordinate the project, working 2 ½ days per week.  We have doubled the number of master composters to 25 now and we are working hard to educate local residents to start composting.  The Master Composters do this by manning stalls at all sorts of different events </a:t>
            </a:r>
            <a:r>
              <a:rPr lang="en-US" dirty="0" err="1"/>
              <a:t>eg</a:t>
            </a:r>
            <a:r>
              <a:rPr lang="en-US" dirty="0"/>
              <a:t> Hawkwood Open Day, Cirencester Big Lunch and this year we were invited to have a stand at the main feature garden at RHS Malvern.</a:t>
            </a:r>
          </a:p>
          <a:p>
            <a:r>
              <a:rPr lang="en-US" dirty="0"/>
              <a:t>We give practical workshops for community groups and allotments and libraries and parish council meetings</a:t>
            </a:r>
          </a:p>
          <a:p>
            <a:r>
              <a:rPr lang="en-US" dirty="0"/>
              <a:t>Local people and community groups can also get one to one composting advice from a Master Composter who will visit a private or community garden to help set up or improve composting. </a:t>
            </a:r>
            <a:endParaRPr lang="en-GB" dirty="0"/>
          </a:p>
        </p:txBody>
      </p:sp>
      <p:sp>
        <p:nvSpPr>
          <p:cNvPr id="4" name="Slide Number Placeholder 3"/>
          <p:cNvSpPr>
            <a:spLocks noGrp="1"/>
          </p:cNvSpPr>
          <p:nvPr>
            <p:ph type="sldNum"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0615E0-8D98-4B30-A708-38F93A54DDB1}" type="slidenum">
              <a:rPr kumimoji="0" lang="en-GB" sz="1400" b="0" i="0" u="none" strike="noStrike" kern="1200" cap="none" spc="-1" normalizeH="0" baseline="0" noProof="0" smtClean="0">
                <a:ln>
                  <a:noFill/>
                </a:ln>
                <a:solidFill>
                  <a:prstClr val="black"/>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400" b="0" i="0" u="none" strike="noStrike" kern="1200" cap="none" spc="-1" normalizeH="0" baseline="0" noProof="0">
              <a:ln>
                <a:noFill/>
              </a:ln>
              <a:solidFill>
                <a:prstClr val="black"/>
              </a:solidFill>
              <a:effectLst/>
              <a:uLnTx/>
              <a:uFillTx/>
              <a:latin typeface="Times New Roman"/>
            </a:endParaRPr>
          </a:p>
        </p:txBody>
      </p:sp>
    </p:spTree>
    <p:extLst>
      <p:ext uri="{BB962C8B-B14F-4D97-AF65-F5344CB8AC3E}">
        <p14:creationId xmlns:p14="http://schemas.microsoft.com/office/powerpoint/2010/main" val="16413433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element of Garden Organic’s compost offer is the establishment of composting demonstration sites where members of the public can go and see how to do different methods of composting and work out what would work for them and what equipment they would need. They need to have a range of options on show and we provide the signage that explains how they work and the pros and cons. In Gloucestershire for many years our only demo site has been at Bisley Community Composting Site.  This year Project Grow based at the Heritage Hub in Gloucester has recently become one and there are two new ones being set up in the Forest of Dean.  Next year I am keen to identify sites in Cheltenham Tewkesbury and Cotswold district.</a:t>
            </a:r>
            <a:endParaRPr lang="en-GB" dirty="0"/>
          </a:p>
        </p:txBody>
      </p:sp>
      <p:sp>
        <p:nvSpPr>
          <p:cNvPr id="4" name="Slide Number Placeholder 3"/>
          <p:cNvSpPr>
            <a:spLocks noGrp="1"/>
          </p:cNvSpPr>
          <p:nvPr>
            <p:ph type="sldNum"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0615E0-8D98-4B30-A708-38F93A54DDB1}" type="slidenum">
              <a:rPr kumimoji="0" lang="en-GB" sz="1400" b="0" i="0" u="none" strike="noStrike" kern="1200" cap="none" spc="-1" normalizeH="0" baseline="0" noProof="0" smtClean="0">
                <a:ln>
                  <a:noFill/>
                </a:ln>
                <a:solidFill>
                  <a:prstClr val="black"/>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400" b="0" i="0" u="none" strike="noStrike" kern="1200" cap="none" spc="-1" normalizeH="0" baseline="0" noProof="0">
              <a:ln>
                <a:noFill/>
              </a:ln>
              <a:solidFill>
                <a:prstClr val="black"/>
              </a:solidFill>
              <a:effectLst/>
              <a:uLnTx/>
              <a:uFillTx/>
              <a:latin typeface="Times New Roman"/>
            </a:endParaRPr>
          </a:p>
        </p:txBody>
      </p:sp>
    </p:spTree>
    <p:extLst>
      <p:ext uri="{BB962C8B-B14F-4D97-AF65-F5344CB8AC3E}">
        <p14:creationId xmlns:p14="http://schemas.microsoft.com/office/powerpoint/2010/main" val="12146079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Gloucestershire we are fortunate to have 3 community composting sites and we would like to encourage more.  So one of the remits of this role was to set up a network through which groups could network and share information and support any groups trying to get a new site off the ground.  We had an initial meeting in January followed by a site visit to South Cerney in April.  We have also recently produced a guide to setting up a community composting site </a:t>
            </a:r>
            <a:r>
              <a:rPr lang="en-US" dirty="0" err="1"/>
              <a:t>foicussing</a:t>
            </a:r>
            <a:r>
              <a:rPr lang="en-US" dirty="0"/>
              <a:t> on BATCOM’s recent experience and I am organizing a third meeting for September.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452D72-00BA-DF4C-8830-30F7912122A7}" type="slidenum">
              <a:rPr kumimoji="0" lang="en-US" sz="1400" b="0" i="0" u="none" strike="noStrike" kern="1200" cap="none" spc="-1" normalizeH="0" baseline="0" noProof="0" smtClean="0">
                <a:ln>
                  <a:noFill/>
                </a:ln>
                <a:solidFill>
                  <a:prstClr val="black"/>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400" b="0" i="0" u="none" strike="noStrike" kern="1200" cap="none" spc="-1" normalizeH="0" baseline="0" noProof="0">
              <a:ln>
                <a:noFill/>
              </a:ln>
              <a:solidFill>
                <a:prstClr val="black"/>
              </a:solidFill>
              <a:effectLst/>
              <a:uLnTx/>
              <a:uFillTx/>
              <a:latin typeface="Times New Roman"/>
            </a:endParaRPr>
          </a:p>
        </p:txBody>
      </p:sp>
    </p:spTree>
    <p:extLst>
      <p:ext uri="{BB962C8B-B14F-4D97-AF65-F5344CB8AC3E}">
        <p14:creationId xmlns:p14="http://schemas.microsoft.com/office/powerpoint/2010/main" val="13796279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Working with schools is a really positive experience for us Master Composters. On a practical level c</a:t>
            </a:r>
            <a:r>
              <a:rPr lang="en-GB" dirty="0">
                <a:solidFill>
                  <a:srgbClr val="10312B"/>
                </a:solidFill>
                <a:latin typeface="Kiwi Maru" panose="00000500000000000000" pitchFamily="2" charset="-128"/>
                <a:ea typeface="Kiwi Maru" panose="00000500000000000000" pitchFamily="2" charset="-128"/>
              </a:rPr>
              <a:t>omposting supports the school curriculum – science, maths, food &amp; nutrition &amp; art and activities </a:t>
            </a:r>
            <a:r>
              <a:rPr lang="en-GB" dirty="0" err="1">
                <a:solidFill>
                  <a:srgbClr val="10312B"/>
                </a:solidFill>
                <a:latin typeface="Kiwi Maru" panose="00000500000000000000" pitchFamily="2" charset="-128"/>
                <a:ea typeface="Kiwi Maru" panose="00000500000000000000" pitchFamily="2" charset="-128"/>
              </a:rPr>
              <a:t>eg</a:t>
            </a:r>
            <a:r>
              <a:rPr lang="en-GB" dirty="0">
                <a:solidFill>
                  <a:srgbClr val="10312B"/>
                </a:solidFill>
                <a:latin typeface="Kiwi Maru" panose="00000500000000000000" pitchFamily="2" charset="-128"/>
                <a:ea typeface="Kiwi Maru" panose="00000500000000000000" pitchFamily="2" charset="-128"/>
              </a:rPr>
              <a:t> forest schools, gardening clubs &amp; Eco Councils</a:t>
            </a:r>
          </a:p>
          <a:p>
            <a:r>
              <a:rPr lang="en-GB" dirty="0"/>
              <a:t>Teaching them to make compost helps them to recycle their waste and this saves them money.  For example they currently pay to have cardboard and paper waste removed and since March 2025 they have been required by central government to separate out their food waste from general waste and they now have to pay for it to be removed off site.</a:t>
            </a:r>
          </a:p>
          <a:p>
            <a:endParaRPr lang="en-GB" dirty="0"/>
          </a:p>
          <a:p>
            <a:r>
              <a:rPr lang="en-GB" dirty="0"/>
              <a:t>But this is also about inspiring the next generation to think about climate change and the impact of human consumption and costs of disposal and hopefully some of them will have formed a new habit to take into adulthood as they become householders themselves.  We worked closely with the GCC Waste Team on this project who sent out a compost survey to all schools at the end of last year.  The Glos Master Composters followed up on schools which received new compost bins and some </a:t>
            </a:r>
          </a:p>
          <a:p>
            <a:endParaRPr lang="en-GB" dirty="0"/>
          </a:p>
          <a:p>
            <a:r>
              <a:rPr lang="en-GB" dirty="0"/>
              <a:t>GCC</a:t>
            </a:r>
          </a:p>
        </p:txBody>
      </p:sp>
      <p:sp>
        <p:nvSpPr>
          <p:cNvPr id="4" name="Slide Number Placeholder 3"/>
          <p:cNvSpPr>
            <a:spLocks noGrp="1"/>
          </p:cNvSpPr>
          <p:nvPr>
            <p:ph type="sldNum"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0615E0-8D98-4B30-A708-38F93A54DDB1}" type="slidenum">
              <a:rPr kumimoji="0" lang="en-GB" sz="1400" b="0" i="0" u="none" strike="noStrike" kern="1200" cap="none" spc="-1" normalizeH="0" baseline="0" noProof="0" smtClean="0">
                <a:ln>
                  <a:noFill/>
                </a:ln>
                <a:solidFill>
                  <a:prstClr val="black"/>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400" b="0" i="0" u="none" strike="noStrike" kern="1200" cap="none" spc="-1" normalizeH="0" baseline="0" noProof="0">
              <a:ln>
                <a:noFill/>
              </a:ln>
              <a:solidFill>
                <a:prstClr val="black"/>
              </a:solidFill>
              <a:effectLst/>
              <a:uLnTx/>
              <a:uFillTx/>
              <a:latin typeface="Times New Roman"/>
            </a:endParaRPr>
          </a:p>
        </p:txBody>
      </p:sp>
    </p:spTree>
    <p:extLst>
      <p:ext uri="{BB962C8B-B14F-4D97-AF65-F5344CB8AC3E}">
        <p14:creationId xmlns:p14="http://schemas.microsoft.com/office/powerpoint/2010/main" val="23302253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I;m</a:t>
            </a:r>
            <a:r>
              <a:rPr lang="en-GB" dirty="0"/>
              <a:t> going to finish with some messages for you firstly as Gloucestershire residents you are all entitled to take the Garden Organic Composting basics online course.  This will help you to decide what system would suit you and then you can receive a £15 discount from any composting equipment purchased through the County Council’s website.</a:t>
            </a:r>
          </a:p>
        </p:txBody>
      </p:sp>
      <p:sp>
        <p:nvSpPr>
          <p:cNvPr id="4" name="Slide Number Placeholder 3"/>
          <p:cNvSpPr>
            <a:spLocks noGrp="1"/>
          </p:cNvSpPr>
          <p:nvPr>
            <p:ph type="sldNum"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0615E0-8D98-4B30-A708-38F93A54DDB1}" type="slidenum">
              <a:rPr kumimoji="0" lang="en-GB" sz="1400" b="0" i="0" u="none" strike="noStrike" kern="1200" cap="none" spc="-1" normalizeH="0" baseline="0" noProof="0" smtClean="0">
                <a:ln>
                  <a:noFill/>
                </a:ln>
                <a:solidFill>
                  <a:prstClr val="black"/>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400" b="0" i="0" u="none" strike="noStrike" kern="1200" cap="none" spc="-1" normalizeH="0" baseline="0" noProof="0">
              <a:ln>
                <a:noFill/>
              </a:ln>
              <a:solidFill>
                <a:prstClr val="black"/>
              </a:solidFill>
              <a:effectLst/>
              <a:uLnTx/>
              <a:uFillTx/>
              <a:latin typeface="Times New Roman"/>
            </a:endParaRPr>
          </a:p>
        </p:txBody>
      </p:sp>
    </p:spTree>
    <p:extLst>
      <p:ext uri="{BB962C8B-B14F-4D97-AF65-F5344CB8AC3E}">
        <p14:creationId xmlns:p14="http://schemas.microsoft.com/office/powerpoint/2010/main" val="41606353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8EDEF-5F52-11F3-0BC7-18A02BAA86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1BE751-F2D5-67CD-47CC-6D5B2FF147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7EA123-38E8-6507-654B-18F85E19D748}"/>
              </a:ext>
            </a:extLst>
          </p:cNvPr>
          <p:cNvSpPr>
            <a:spLocks noGrp="1"/>
          </p:cNvSpPr>
          <p:nvPr>
            <p:ph type="body" idx="1"/>
          </p:nvPr>
        </p:nvSpPr>
        <p:spPr/>
        <p:txBody>
          <a:bodyPr/>
          <a:lstStyle/>
          <a:p>
            <a:r>
              <a:rPr lang="en-US" dirty="0"/>
              <a:t>Perhaps you are already making your own compost and like meeting new people and sharing your skills and enthusiasm?  If so, please join our team.  We are really friendly and like working together and have regular socials </a:t>
            </a:r>
          </a:p>
        </p:txBody>
      </p:sp>
      <p:sp>
        <p:nvSpPr>
          <p:cNvPr id="4" name="Slide Number Placeholder 3">
            <a:extLst>
              <a:ext uri="{FF2B5EF4-FFF2-40B4-BE49-F238E27FC236}">
                <a16:creationId xmlns:a16="http://schemas.microsoft.com/office/drawing/2014/main" id="{866C9E7F-228D-F449-7CE0-84E266172E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452D72-00BA-DF4C-8830-30F7912122A7}" type="slidenum">
              <a:rPr kumimoji="0" lang="en-US" sz="1400" b="0" i="0" u="none" strike="noStrike" kern="1200" cap="none" spc="-1" normalizeH="0" baseline="0" noProof="0" smtClean="0">
                <a:ln>
                  <a:noFill/>
                </a:ln>
                <a:solidFill>
                  <a:prstClr val="black"/>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400" b="0" i="0" u="none" strike="noStrike" kern="1200" cap="none" spc="-1" normalizeH="0" baseline="0" noProof="0">
              <a:ln>
                <a:noFill/>
              </a:ln>
              <a:solidFill>
                <a:prstClr val="black"/>
              </a:solidFill>
              <a:effectLst/>
              <a:uLnTx/>
              <a:uFillTx/>
              <a:latin typeface="Times New Roman"/>
            </a:endParaRPr>
          </a:p>
        </p:txBody>
      </p:sp>
    </p:spTree>
    <p:extLst>
      <p:ext uri="{BB962C8B-B14F-4D97-AF65-F5344CB8AC3E}">
        <p14:creationId xmlns:p14="http://schemas.microsoft.com/office/powerpoint/2010/main" val="34748141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47DE7-B886-7144-0ED5-779E220A38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0AFD92-8CE6-C360-E099-4C26BB29B8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18F6EB-E934-B697-8975-3A9E1425F8FC}"/>
              </a:ext>
            </a:extLst>
          </p:cNvPr>
          <p:cNvSpPr>
            <a:spLocks noGrp="1"/>
          </p:cNvSpPr>
          <p:nvPr>
            <p:ph type="body" idx="1"/>
          </p:nvPr>
        </p:nvSpPr>
        <p:spPr/>
        <p:txBody>
          <a:bodyPr/>
          <a:lstStyle/>
          <a:p>
            <a:r>
              <a:rPr lang="en-US" dirty="0"/>
              <a:t>And finally, I’m hoping that in the room today there are some new partners who think we could support the groups or </a:t>
            </a:r>
            <a:r>
              <a:rPr lang="en-US" dirty="0" err="1"/>
              <a:t>organisations</a:t>
            </a:r>
            <a:r>
              <a:rPr lang="en-US" dirty="0"/>
              <a:t> they are working with and will get in touch with me and invite us to meet them.  If so, please get </a:t>
            </a:r>
            <a:r>
              <a:rPr lang="en-US"/>
              <a:t>in touch</a:t>
            </a:r>
            <a:endParaRPr lang="en-US" dirty="0"/>
          </a:p>
        </p:txBody>
      </p:sp>
      <p:sp>
        <p:nvSpPr>
          <p:cNvPr id="4" name="Slide Number Placeholder 3">
            <a:extLst>
              <a:ext uri="{FF2B5EF4-FFF2-40B4-BE49-F238E27FC236}">
                <a16:creationId xmlns:a16="http://schemas.microsoft.com/office/drawing/2014/main" id="{0F8A0506-F603-F03A-91A3-D4886362DE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452D72-00BA-DF4C-8830-30F7912122A7}" type="slidenum">
              <a:rPr kumimoji="0" lang="en-US" sz="1400" b="0" i="0" u="none" strike="noStrike" kern="1200" cap="none" spc="-1" normalizeH="0" baseline="0" noProof="0" smtClean="0">
                <a:ln>
                  <a:noFill/>
                </a:ln>
                <a:solidFill>
                  <a:prstClr val="black"/>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400" b="0" i="0" u="none" strike="noStrike" kern="1200" cap="none" spc="-1" normalizeH="0" baseline="0" noProof="0">
              <a:ln>
                <a:noFill/>
              </a:ln>
              <a:solidFill>
                <a:prstClr val="black"/>
              </a:solidFill>
              <a:effectLst/>
              <a:uLnTx/>
              <a:uFillTx/>
              <a:latin typeface="Times New Roman"/>
            </a:endParaRPr>
          </a:p>
        </p:txBody>
      </p:sp>
    </p:spTree>
    <p:extLst>
      <p:ext uri="{BB962C8B-B14F-4D97-AF65-F5344CB8AC3E}">
        <p14:creationId xmlns:p14="http://schemas.microsoft.com/office/powerpoint/2010/main" val="24724781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2AABAC-33EB-4346-A135-D04EB0FB36F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33345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waste partnership has a comms and engagement group made up of the seven councils, it is attended by waste officers and comms officers to plan engagement activity over the year. We have a combined (very small) budget to support waste min work and a terms of reference that outlines how we work together to communicate about waste min and recycling.  </a:t>
            </a:r>
          </a:p>
          <a:p>
            <a:endParaRPr lang="en-GB" dirty="0"/>
          </a:p>
          <a:p>
            <a:r>
              <a:rPr lang="en-GB" dirty="0"/>
              <a:t>We work under the banner of Gloucestershire Recycles, this is a Recycle Now brand and aligns with national branding on recycling and waste min messaging. </a:t>
            </a:r>
          </a:p>
          <a:p>
            <a:endParaRPr lang="en-GB" dirty="0"/>
          </a:p>
          <a:p>
            <a:r>
              <a:rPr lang="en-GB" dirty="0"/>
              <a:t>Reducing waste rather than recycling is essential to carbon emissions reduction. Focussing on emissions reduction by waste reduction is around six times more effective at reducing carbon emissions that encouraging recycling.  </a:t>
            </a:r>
          </a:p>
          <a:p>
            <a:endParaRPr lang="en-GB" dirty="0"/>
          </a:p>
          <a:p>
            <a:r>
              <a:rPr lang="en-US" sz="1200" kern="1200" dirty="0">
                <a:solidFill>
                  <a:schemeClr val="tx1"/>
                </a:solidFill>
                <a:effectLst/>
                <a:latin typeface="+mn-lt"/>
                <a:ea typeface="+mn-ea"/>
                <a:cs typeface="+mn-cs"/>
              </a:rPr>
              <a:t>Emissions from the treatment of waste contribute to approximately 5% of total UK greenhouse gas emissions. Six times more local emissions come from the purchase of new goods and services - 31% of resident emissions (Gloucestershire ‘pathways to net zero’ report, 2025). </a:t>
            </a:r>
            <a:endParaRPr lang="en-GB" dirty="0">
              <a:effectLst/>
            </a:endParaRPr>
          </a:p>
          <a:p>
            <a:r>
              <a:rPr lang="en-US" sz="1200" u="sng" kern="1200" dirty="0">
                <a:solidFill>
                  <a:schemeClr val="tx1"/>
                </a:solidFill>
                <a:effectLst/>
                <a:latin typeface="+mn-lt"/>
                <a:ea typeface="+mn-ea"/>
                <a:cs typeface="+mn-cs"/>
                <a:hlinkClick r:id="rId3"/>
              </a:rPr>
              <a:t>https://assets.publishing.service.gov.uk/media/67e3e0f79137aeade25de022/2024-provisional-greenhouse-gas-emissions-statistics-statistical-summary.pdf</a:t>
            </a:r>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2AABAC-33EB-4346-A135-D04EB0FB36F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10823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E9148-0C0F-31B6-3833-F77B886328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EEE87D-30FE-C0D8-C21A-B526E5E2E1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AA367C-E89B-0307-2527-0680ACC9450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BE2552C-E679-981D-CECD-A98CAF3A9DB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2AABAC-33EB-4346-A135-D04EB0FB36F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0292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GB"/>
              <a:t>The </a:t>
            </a:r>
            <a:r>
              <a:t>Gloucestershire Local Nature Recovery Strategy </a:t>
            </a:r>
            <a:r>
              <a:rPr lang="en-GB"/>
              <a:t>has identified </a:t>
            </a:r>
            <a:r>
              <a:t>opportunities for joined-up habitat networks across the county</a:t>
            </a:r>
            <a:r>
              <a:rPr lang="en-GB"/>
              <a:t>.  In relation to soils its focus is: </a:t>
            </a:r>
          </a:p>
          <a:p>
            <a:endParaRPr lang="en-GB"/>
          </a:p>
          <a:p>
            <a:r>
              <a:rPr lang="en-GB" sz="1200" b="1" u="none" strike="noStrike" kern="1200">
                <a:solidFill>
                  <a:schemeClr val="tx1"/>
                </a:solidFill>
                <a:effectLst/>
                <a:latin typeface="+mn-lt"/>
                <a:ea typeface="+mn-ea"/>
                <a:cs typeface="+mn-cs"/>
              </a:rPr>
              <a:t>Soil Protection and Carbon Sequestration:</a:t>
            </a:r>
            <a:r>
              <a:rPr lang="en-GB" sz="1200" b="0" u="none" strike="noStrike" kern="1200">
                <a:solidFill>
                  <a:schemeClr val="tx1"/>
                </a:solidFill>
                <a:effectLst/>
                <a:latin typeface="+mn-lt"/>
                <a:ea typeface="+mn-ea"/>
                <a:cs typeface="+mn-cs"/>
              </a:rPr>
              <a:t> The strategy integrates soil protection as a key nature-based solution to mitigate climate change and fix carbon.</a:t>
            </a:r>
          </a:p>
          <a:p>
            <a:r>
              <a:rPr lang="en-GB" sz="1200" b="1" u="none" strike="noStrike" kern="1200">
                <a:solidFill>
                  <a:schemeClr val="tx1"/>
                </a:solidFill>
                <a:effectLst/>
                <a:latin typeface="+mn-lt"/>
                <a:ea typeface="+mn-ea"/>
                <a:cs typeface="+mn-cs"/>
              </a:rPr>
              <a:t>Preventing Soil Degradation:</a:t>
            </a:r>
            <a:r>
              <a:rPr lang="en-GB" sz="1200" b="0" u="none" strike="noStrike" kern="1200">
                <a:solidFill>
                  <a:schemeClr val="tx1"/>
                </a:solidFill>
                <a:effectLst/>
                <a:latin typeface="+mn-lt"/>
                <a:ea typeface="+mn-ea"/>
                <a:cs typeface="+mn-cs"/>
              </a:rPr>
              <a:t> The LNRS targets poor agricultural practices, advocating for cover crops and soil restoration to avoid leaving fields bare during the winter. </a:t>
            </a:r>
          </a:p>
          <a:p>
            <a:r>
              <a:rPr lang="en-GB" sz="1200" b="1" u="none" strike="noStrike" kern="1200">
                <a:solidFill>
                  <a:schemeClr val="tx1"/>
                </a:solidFill>
                <a:effectLst/>
                <a:latin typeface="+mn-lt"/>
                <a:ea typeface="+mn-ea"/>
                <a:cs typeface="+mn-cs"/>
              </a:rPr>
              <a:t>Habitat Suitability:</a:t>
            </a:r>
            <a:r>
              <a:rPr lang="en-GB" sz="1200" b="0" u="none" strike="noStrike" kern="1200">
                <a:solidFill>
                  <a:schemeClr val="tx1"/>
                </a:solidFill>
                <a:effectLst/>
                <a:latin typeface="+mn-lt"/>
                <a:ea typeface="+mn-ea"/>
                <a:cs typeface="+mn-cs"/>
              </a:rPr>
              <a:t> The strategy's spatial mapping highlights that habitat creation (such as ponds or floodplain meadows) relies heavily on specific soil conditions (e.g., whether the land is free-draining, compacted, or permanently wet) to ensure the actions succeed. </a:t>
            </a:r>
          </a:p>
          <a:p>
            <a:r>
              <a:rPr lang="en-GB" sz="1200" b="1" u="none" strike="noStrike" kern="1200">
                <a:solidFill>
                  <a:schemeClr val="tx1"/>
                </a:solidFill>
                <a:effectLst/>
                <a:latin typeface="+mn-lt"/>
                <a:ea typeface="+mn-ea"/>
                <a:cs typeface="+mn-cs"/>
              </a:rPr>
              <a:t>Specific Soil Geologies:</a:t>
            </a:r>
            <a:r>
              <a:rPr lang="en-GB" sz="1200" b="0" u="none" strike="noStrike" kern="1200">
                <a:solidFill>
                  <a:schemeClr val="tx1"/>
                </a:solidFill>
                <a:effectLst/>
                <a:latin typeface="+mn-lt"/>
                <a:ea typeface="+mn-ea"/>
                <a:cs typeface="+mn-cs"/>
              </a:rPr>
              <a:t> Distinct local soil types, such as the thin skeletal soils required by endangered species (e.g., mosses), and calcareous soils, dictate exactly which measures (such as calcareous grassland management) should be implemented. </a:t>
            </a:r>
          </a:p>
          <a:p>
            <a:endParaRPr lang="en-GB"/>
          </a:p>
          <a:p>
            <a:endParaRPr lang="en-GB"/>
          </a:p>
          <a:p>
            <a:r>
              <a:rPr lang="en-GB"/>
              <a:t>Stroud Landscape Project is an example of restoring species-rich grasslands, wildlife corridors and nature recovery at landscape scale, which in turn protects and enhances the soils life that surrounds this habitat.</a:t>
            </a:r>
            <a:endParaRPr/>
          </a:p>
        </p:txBody>
      </p:sp>
      <p:sp>
        <p:nvSpPr>
          <p:cNvPr id="4" name="Slide Number Placeholder 3"/>
          <p:cNvSpPr>
            <a:spLocks noGrp="1"/>
          </p:cNvSpPr>
          <p:nvPr>
            <p:ph type="sldNum" sz="quarter" idx="5"/>
          </p:nvPr>
        </p:nvSpPr>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2C1B4-469D-2E69-0BA2-7A0C899B2B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E09DCF-D3D8-6AC8-D8DA-99C0F2378F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669D65-327D-9DBB-4469-6DBD3DD47A30}"/>
              </a:ext>
            </a:extLst>
          </p:cNvPr>
          <p:cNvSpPr>
            <a:spLocks noGrp="1"/>
          </p:cNvSpPr>
          <p:nvPr>
            <p:ph type="body" idx="1"/>
          </p:nvPr>
        </p:nvSpPr>
        <p:spPr/>
        <p:txBody>
          <a:bodyPr/>
          <a:lstStyle/>
          <a:p>
            <a:r>
              <a:rPr lang="en-GB" dirty="0"/>
              <a:t>Food waste door knocking has happened in 2022, 2024 and this year, it helps us understand what the barriers are to residents participating and increase rates </a:t>
            </a:r>
          </a:p>
          <a:p>
            <a:r>
              <a:rPr lang="en-GB" dirty="0"/>
              <a:t>We are also hoping to do wider work on exploring barriers to stopping food waste with small groups of residents through an external engagement organisation – pending advertisement on our procurement system </a:t>
            </a:r>
          </a:p>
        </p:txBody>
      </p:sp>
      <p:sp>
        <p:nvSpPr>
          <p:cNvPr id="4" name="Slide Number Placeholder 3">
            <a:extLst>
              <a:ext uri="{FF2B5EF4-FFF2-40B4-BE49-F238E27FC236}">
                <a16:creationId xmlns:a16="http://schemas.microsoft.com/office/drawing/2014/main" id="{46CF8D2B-BE22-4A0D-B602-2A56CA37F9C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2AABAC-33EB-4346-A135-D04EB0FB36F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66189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66703-53B3-949B-F213-5281EFEFD3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CE9055-ED14-22B1-5B53-B3F3751175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57DEE0-2488-A503-E325-97B2BD770B28}"/>
              </a:ext>
            </a:extLst>
          </p:cNvPr>
          <p:cNvSpPr>
            <a:spLocks noGrp="1"/>
          </p:cNvSpPr>
          <p:nvPr>
            <p:ph type="body" idx="1"/>
          </p:nvPr>
        </p:nvSpPr>
        <p:spPr/>
        <p:txBody>
          <a:bodyPr/>
          <a:lstStyle/>
          <a:p>
            <a:r>
              <a:rPr lang="en-GB" dirty="0"/>
              <a:t>Clothes swap kit has been available since second hand September 2024? Or 23? And is borrowed by schools and community groups. We estimate that it has saved around xxx tonnes of carbon per year compared to if people bought new items. </a:t>
            </a:r>
          </a:p>
        </p:txBody>
      </p:sp>
      <p:sp>
        <p:nvSpPr>
          <p:cNvPr id="4" name="Slide Number Placeholder 3">
            <a:extLst>
              <a:ext uri="{FF2B5EF4-FFF2-40B4-BE49-F238E27FC236}">
                <a16:creationId xmlns:a16="http://schemas.microsoft.com/office/drawing/2014/main" id="{87EB8B91-0854-4BA8-3A6E-A51FF0F9048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2AABAC-33EB-4346-A135-D04EB0FB36F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71616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2D831-5E03-09B9-9D4C-CEE7D4B835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8B303C-E7EF-CFDD-9E97-4FC47A0D7B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BC479A-E36A-782E-4AEE-122E055AE95A}"/>
              </a:ext>
            </a:extLst>
          </p:cNvPr>
          <p:cNvSpPr>
            <a:spLocks noGrp="1"/>
          </p:cNvSpPr>
          <p:nvPr>
            <p:ph type="body" idx="1"/>
          </p:nvPr>
        </p:nvSpPr>
        <p:spPr/>
        <p:txBody>
          <a:bodyPr/>
          <a:lstStyle/>
          <a:p>
            <a:r>
              <a:rPr lang="en-GB" dirty="0"/>
              <a:t>Clothes swap kit has been available since second hand September 2024? Or 23? And is borrowed by schools and community groups. We estimate that it has saved around xxx tonnes of carbon per year compared to if people bought new items. </a:t>
            </a:r>
          </a:p>
        </p:txBody>
      </p:sp>
      <p:sp>
        <p:nvSpPr>
          <p:cNvPr id="4" name="Slide Number Placeholder 3">
            <a:extLst>
              <a:ext uri="{FF2B5EF4-FFF2-40B4-BE49-F238E27FC236}">
                <a16:creationId xmlns:a16="http://schemas.microsoft.com/office/drawing/2014/main" id="{DE34044C-1CDD-B62C-A337-0A2E1A5AB5B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2AABAC-33EB-4346-A135-D04EB0FB36F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51253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7kg of co2e is around 50km travel on a plane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2AABAC-33EB-4346-A135-D04EB0FB36F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35861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B6394-1A86-FB27-C096-0273B517C9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4F1DB8-4E75-03C6-A153-87D396B1E5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3EBADA-BC87-6DDD-AEE3-0893068E170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CBEB86C-1886-D7D7-3E45-51C30E880C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2AABAC-33EB-4346-A135-D04EB0FB36F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8083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GB" b="1"/>
              <a:t>Erosion, compaction, loss of organic matter and increasing climate pressures.</a:t>
            </a:r>
          </a:p>
          <a:p>
            <a:r>
              <a:rPr lang="en-GB" sz="1200" b="1" u="none" strike="noStrike" kern="1200">
                <a:solidFill>
                  <a:schemeClr val="tx1"/>
                </a:solidFill>
                <a:effectLst/>
                <a:latin typeface="+mn-lt"/>
                <a:ea typeface="+mn-ea"/>
                <a:cs typeface="+mn-cs"/>
              </a:rPr>
              <a:t>Soil Erosion</a:t>
            </a:r>
            <a:r>
              <a:rPr lang="en-GB" sz="1200" b="0" u="none" strike="noStrike" kern="1200">
                <a:solidFill>
                  <a:schemeClr val="tx1"/>
                </a:solidFill>
                <a:effectLst/>
                <a:latin typeface="+mn-lt"/>
                <a:ea typeface="+mn-ea"/>
                <a:cs typeface="+mn-cs"/>
              </a:rPr>
              <a:t>: Wind and water strip away the nutrient-rich topsoil, a risk affecting over 2 million hectares of soil in England and Wales. </a:t>
            </a:r>
          </a:p>
          <a:p>
            <a:r>
              <a:rPr lang="en-GB" sz="1200" b="1" u="none" strike="noStrike" kern="1200">
                <a:solidFill>
                  <a:schemeClr val="tx1"/>
                </a:solidFill>
                <a:effectLst/>
                <a:latin typeface="+mn-lt"/>
                <a:ea typeface="+mn-ea"/>
                <a:cs typeface="+mn-cs"/>
              </a:rPr>
              <a:t>Loss of Organic Carbon</a:t>
            </a:r>
            <a:r>
              <a:rPr lang="en-GB" sz="1200" b="0" u="none" strike="noStrike" kern="1200">
                <a:solidFill>
                  <a:schemeClr val="tx1"/>
                </a:solidFill>
                <a:effectLst/>
                <a:latin typeface="+mn-lt"/>
                <a:ea typeface="+mn-ea"/>
                <a:cs typeface="+mn-cs"/>
              </a:rPr>
              <a:t>: Intensive farming causes soils to lose up to 60% of their organic carbon, destroying the structural stability and microbial activity needed to store carbon and nutrients. </a:t>
            </a:r>
          </a:p>
          <a:p>
            <a:r>
              <a:rPr lang="en-GB" sz="1200" b="1" u="none" strike="noStrike" kern="1200">
                <a:solidFill>
                  <a:schemeClr val="tx1"/>
                </a:solidFill>
                <a:effectLst/>
                <a:latin typeface="+mn-lt"/>
                <a:ea typeface="+mn-ea"/>
                <a:cs typeface="+mn-cs"/>
              </a:rPr>
              <a:t>Soil Compaction</a:t>
            </a:r>
            <a:r>
              <a:rPr lang="en-GB" sz="1200" b="0" u="none" strike="noStrike" kern="1200">
                <a:solidFill>
                  <a:schemeClr val="tx1"/>
                </a:solidFill>
                <a:effectLst/>
                <a:latin typeface="+mn-lt"/>
                <a:ea typeface="+mn-ea"/>
                <a:cs typeface="+mn-cs"/>
              </a:rPr>
              <a:t>: Heavy machinery and trampling squeeze out pore space, restricting root growth and severely reducing water infiltration. </a:t>
            </a:r>
          </a:p>
          <a:p>
            <a:r>
              <a:rPr lang="en-GB" sz="1200" b="1" u="none" strike="noStrike" kern="1200">
                <a:solidFill>
                  <a:schemeClr val="tx1"/>
                </a:solidFill>
                <a:effectLst/>
                <a:latin typeface="+mn-lt"/>
                <a:ea typeface="+mn-ea"/>
                <a:cs typeface="+mn-cs"/>
              </a:rPr>
              <a:t>Nutrient Imbalance</a:t>
            </a:r>
            <a:r>
              <a:rPr lang="en-GB" sz="1200" b="0" u="none" strike="noStrike" kern="1200">
                <a:solidFill>
                  <a:schemeClr val="tx1"/>
                </a:solidFill>
                <a:effectLst/>
                <a:latin typeface="+mn-lt"/>
                <a:ea typeface="+mn-ea"/>
                <a:cs typeface="+mn-cs"/>
              </a:rPr>
              <a:t>: Overuse of chemical fertilizers causes toxic runoff and eutrophication, while nutrient depletion degrades crop yields. </a:t>
            </a:r>
          </a:p>
          <a:p>
            <a:r>
              <a:rPr lang="en-GB" sz="1200" b="1" u="none" strike="noStrike" kern="1200">
                <a:solidFill>
                  <a:schemeClr val="tx1"/>
                </a:solidFill>
                <a:effectLst/>
                <a:latin typeface="+mn-lt"/>
                <a:ea typeface="+mn-ea"/>
                <a:cs typeface="+mn-cs"/>
              </a:rPr>
              <a:t>Loss of Soil Biodiversity</a:t>
            </a:r>
            <a:r>
              <a:rPr lang="en-GB" sz="1200" b="0" u="none" strike="noStrike" kern="1200">
                <a:solidFill>
                  <a:schemeClr val="tx1"/>
                </a:solidFill>
                <a:effectLst/>
                <a:latin typeface="+mn-lt"/>
                <a:ea typeface="+mn-ea"/>
                <a:cs typeface="+mn-cs"/>
              </a:rPr>
              <a:t>: Agrochemicals, pesticides, and physical disturbance (like aggressive tilling) kill beneficial microorganisms and fungi essential for nutrient cycling. </a:t>
            </a:r>
          </a:p>
          <a:p>
            <a:r>
              <a:rPr lang="en-GB" sz="1200" b="1" u="none" strike="noStrike" kern="1200">
                <a:solidFill>
                  <a:schemeClr val="tx1"/>
                </a:solidFill>
                <a:effectLst/>
                <a:latin typeface="+mn-lt"/>
                <a:ea typeface="+mn-ea"/>
                <a:cs typeface="+mn-cs"/>
              </a:rPr>
              <a:t>Soil Contamination</a:t>
            </a:r>
            <a:r>
              <a:rPr lang="en-GB" sz="1200" b="0" u="none" strike="noStrike" kern="1200">
                <a:solidFill>
                  <a:schemeClr val="tx1"/>
                </a:solidFill>
                <a:effectLst/>
                <a:latin typeface="+mn-lt"/>
                <a:ea typeface="+mn-ea"/>
                <a:cs typeface="+mn-cs"/>
              </a:rPr>
              <a:t>: Industrial spills, mining, and improper waste disposal introduce heavy metals and toxins, making land unfit for agriculture. </a:t>
            </a:r>
          </a:p>
          <a:p>
            <a:r>
              <a:rPr lang="en-GB" sz="1200" b="1" u="none" strike="noStrike" kern="1200">
                <a:solidFill>
                  <a:schemeClr val="tx1"/>
                </a:solidFill>
                <a:effectLst/>
                <a:latin typeface="+mn-lt"/>
                <a:ea typeface="+mn-ea"/>
                <a:cs typeface="+mn-cs"/>
              </a:rPr>
              <a:t>Soil Salinization and Acidification</a:t>
            </a:r>
            <a:r>
              <a:rPr lang="en-GB" sz="1200" b="0" u="none" strike="noStrike" kern="1200">
                <a:solidFill>
                  <a:schemeClr val="tx1"/>
                </a:solidFill>
                <a:effectLst/>
                <a:latin typeface="+mn-lt"/>
                <a:ea typeface="+mn-ea"/>
                <a:cs typeface="+mn-cs"/>
              </a:rPr>
              <a:t>: The accumulation of excess salts and acidic compounds (often from acid rain or poor irrigation) damages plant health and inhibits soil microbe reproduction.</a:t>
            </a:r>
          </a:p>
          <a:p>
            <a:r>
              <a:rPr lang="en-GB" sz="1200" b="1" u="none" strike="noStrike" kern="1200">
                <a:solidFill>
                  <a:schemeClr val="tx1"/>
                </a:solidFill>
                <a:effectLst/>
                <a:latin typeface="+mn-lt"/>
                <a:ea typeface="+mn-ea"/>
                <a:cs typeface="+mn-cs"/>
              </a:rPr>
              <a:t>Soil Sealing</a:t>
            </a:r>
            <a:r>
              <a:rPr lang="en-GB" sz="1200" b="0" u="none" strike="noStrike" kern="1200">
                <a:solidFill>
                  <a:schemeClr val="tx1"/>
                </a:solidFill>
                <a:effectLst/>
                <a:latin typeface="+mn-lt"/>
                <a:ea typeface="+mn-ea"/>
                <a:cs typeface="+mn-cs"/>
              </a:rPr>
              <a:t>: Urban expansion and concrete infrastructure cover land permanently, halting water absorption and ecological processes. </a:t>
            </a:r>
          </a:p>
          <a:p>
            <a:r>
              <a:rPr lang="en-GB" sz="1200" b="1" u="none" strike="noStrike" kern="1200">
                <a:solidFill>
                  <a:schemeClr val="tx1"/>
                </a:solidFill>
                <a:effectLst/>
                <a:latin typeface="+mn-lt"/>
                <a:ea typeface="+mn-ea"/>
                <a:cs typeface="+mn-cs"/>
              </a:rPr>
              <a:t>Waterlogging and Flooding</a:t>
            </a:r>
            <a:r>
              <a:rPr lang="en-GB" sz="1200" b="0" u="none" strike="noStrike" kern="1200">
                <a:solidFill>
                  <a:schemeClr val="tx1"/>
                </a:solidFill>
                <a:effectLst/>
                <a:latin typeface="+mn-lt"/>
                <a:ea typeface="+mn-ea"/>
                <a:cs typeface="+mn-cs"/>
              </a:rPr>
              <a:t>: Poor drainage suffocates soil organisms and disrupts natural biological cycles. </a:t>
            </a:r>
          </a:p>
          <a:p>
            <a:endParaRP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Explain: Protect, Improve, Restore, Enable and Engage.</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a:solidFill>
                  <a:schemeClr val="tx1"/>
                </a:solidFill>
                <a:effectLst/>
                <a:latin typeface="+mn-lt"/>
                <a:ea typeface="+mn-ea"/>
                <a:cs typeface="+mn-cs"/>
              </a:rPr>
              <a:t>Protect</a:t>
            </a:r>
            <a:r>
              <a:rPr lang="en-GB" sz="1200" b="0" i="0" kern="1200">
                <a:solidFill>
                  <a:schemeClr val="tx1"/>
                </a:solidFill>
                <a:effectLst/>
                <a:latin typeface="+mn-lt"/>
                <a:ea typeface="+mn-ea"/>
                <a:cs typeface="+mn-cs"/>
              </a:rPr>
              <a:t> – Protect soil health by preventing erosion, compaction, and the loss of organic matter.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a:solidFill>
                  <a:schemeClr val="tx1"/>
                </a:solidFill>
                <a:effectLst/>
                <a:latin typeface="+mn-lt"/>
                <a:ea typeface="+mn-ea"/>
                <a:cs typeface="+mn-cs"/>
              </a:rPr>
              <a:t>Improve</a:t>
            </a:r>
            <a:r>
              <a:rPr lang="en-GB" sz="1200" b="0" i="0" kern="1200">
                <a:solidFill>
                  <a:schemeClr val="tx1"/>
                </a:solidFill>
                <a:effectLst/>
                <a:latin typeface="+mn-lt"/>
                <a:ea typeface="+mn-ea"/>
                <a:cs typeface="+mn-cs"/>
              </a:rPr>
              <a:t> – Improve soil health through sustainable practices that enhance soil structure, fertility, and biodiversity.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a:solidFill>
                  <a:schemeClr val="tx1"/>
                </a:solidFill>
                <a:effectLst/>
                <a:latin typeface="+mn-lt"/>
                <a:ea typeface="+mn-ea"/>
                <a:cs typeface="+mn-cs"/>
              </a:rPr>
              <a:t>Restore</a:t>
            </a:r>
            <a:r>
              <a:rPr lang="en-GB" sz="1200" b="0" i="0" kern="1200">
                <a:solidFill>
                  <a:schemeClr val="tx1"/>
                </a:solidFill>
                <a:effectLst/>
                <a:latin typeface="+mn-lt"/>
                <a:ea typeface="+mn-ea"/>
                <a:cs typeface="+mn-cs"/>
              </a:rPr>
              <a:t> – Restore degraded soils by rebuilding organic carbon, improving biological activity, and increasing resilience.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a:solidFill>
                  <a:schemeClr val="tx1"/>
                </a:solidFill>
                <a:effectLst/>
                <a:latin typeface="+mn-lt"/>
                <a:ea typeface="+mn-ea"/>
                <a:cs typeface="+mn-cs"/>
              </a:rPr>
              <a:t>Enable</a:t>
            </a:r>
            <a:r>
              <a:rPr lang="en-GB" sz="1200" b="0" i="0" kern="1200">
                <a:solidFill>
                  <a:schemeClr val="tx1"/>
                </a:solidFill>
                <a:effectLst/>
                <a:latin typeface="+mn-lt"/>
                <a:ea typeface="+mn-ea"/>
                <a:cs typeface="+mn-cs"/>
              </a:rPr>
              <a:t> – Enable long-term productivity and environmental benefits by supporting healthy, functioning soils.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a:solidFill>
                  <a:schemeClr val="tx1"/>
                </a:solidFill>
                <a:effectLst/>
                <a:latin typeface="+mn-lt"/>
                <a:ea typeface="+mn-ea"/>
                <a:cs typeface="+mn-cs"/>
              </a:rPr>
              <a:t>Engage</a:t>
            </a:r>
            <a:r>
              <a:rPr lang="en-GB" sz="1200" b="0" i="0" kern="1200">
                <a:solidFill>
                  <a:schemeClr val="tx1"/>
                </a:solidFill>
                <a:effectLst/>
                <a:latin typeface="+mn-lt"/>
                <a:ea typeface="+mn-ea"/>
                <a:cs typeface="+mn-cs"/>
              </a:rPr>
              <a:t> – Engage farmers, land managers, and communities in adopting and promoting soil health practices.</a:t>
            </a:r>
          </a:p>
          <a:p>
            <a:endParaRP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GB"/>
              <a:t>Aim to never have exposed soil – either to the sun nor to the rain</a:t>
            </a:r>
          </a:p>
          <a:p>
            <a:r>
              <a:rPr lang="en-GB"/>
              <a:t>Plant </a:t>
            </a:r>
            <a:r>
              <a:t>cover crops, </a:t>
            </a:r>
            <a:endParaRPr lang="en-GB"/>
          </a:p>
          <a:p>
            <a:r>
              <a:rPr lang="en-GB"/>
              <a:t>Practice r</a:t>
            </a:r>
            <a:r>
              <a:rPr err="1"/>
              <a:t>egenerative</a:t>
            </a:r>
            <a:r>
              <a:t> farming</a:t>
            </a:r>
            <a:r>
              <a:rPr lang="en-GB"/>
              <a:t> techniques – helping restore soil function</a:t>
            </a:r>
          </a:p>
          <a:p>
            <a:r>
              <a:rPr lang="en-GB"/>
              <a:t>Plant trees and</a:t>
            </a:r>
            <a:r>
              <a:t> hedgerow</a:t>
            </a:r>
            <a:r>
              <a:rPr lang="en-GB"/>
              <a:t>s, </a:t>
            </a:r>
          </a:p>
          <a:p>
            <a:r>
              <a:rPr lang="en-GB"/>
              <a:t>Encourage </a:t>
            </a:r>
            <a:r>
              <a:t>agroforestry </a:t>
            </a:r>
            <a:endParaRPr lang="en-GB"/>
          </a:p>
          <a:p>
            <a:r>
              <a:rPr lang="en-GB"/>
              <a:t>Get </a:t>
            </a:r>
            <a:r>
              <a:t>community</a:t>
            </a:r>
            <a:r>
              <a:rPr lang="en-GB"/>
              <a:t>’s</a:t>
            </a:r>
            <a:r>
              <a:t> </a:t>
            </a:r>
            <a:r>
              <a:rPr err="1"/>
              <a:t>involv</a:t>
            </a:r>
            <a:r>
              <a:rPr lang="en-GB"/>
              <a:t>ed in understanding what is beneath their feet</a:t>
            </a:r>
            <a:r>
              <a:t>.</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Healthy soils are not only the responsibility of farmers and land managers. Residents can make an important contribution through gardening, purchasing choices and community action. Using peat-free compost protects valuable carbon-rich habitats. Increasing garden biodiversity, reducing hard surfacing and creating space for trees and pollinators all help support soil life. Supporting local producers who use regenerative farming practices can help drive wider landscape-scale improvements. Community orchards, allotments and volunteer conservation projects also provide opportunities for people to contribute directly to healthier soils and ecosystems.</a:t>
            </a: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FE73D27-E928-47FB-89B4-331A2AD57CF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31195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Every resident, landowner, community group, farmer and public body has a role to play. Small actions taken across Gloucestershire can collectively improve soil health, increase biodiversity, strengthen climate resilience and support thriving local communities.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Investment in soil health delivers benefits for climate, nature, water, farming and communities.</a:t>
            </a:r>
          </a:p>
          <a:p>
            <a:endParaRP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easiest and simplest ways of improving your soil, encouraging and increasing the numbers of </a:t>
            </a:r>
            <a:r>
              <a:rPr lang="en-US" dirty="0" err="1"/>
              <a:t>mico</a:t>
            </a:r>
            <a:r>
              <a:rPr lang="en-US" dirty="0"/>
              <a:t>-organisms in it and making it more water retentive is to add compost.  I work for Garden Organic and I have been invited here today to tell you about the Gloucestershire Master Composter project.</a:t>
            </a:r>
          </a:p>
          <a:p>
            <a:endParaRPr lang="en-US" dirty="0"/>
          </a:p>
          <a:p>
            <a:r>
              <a:rPr lang="en-US" dirty="0"/>
              <a:t>Making compost is something that is easy to learn to do, requires minimal equipment, recycles waste (garden and food)</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452D72-00BA-DF4C-8830-30F7912122A7}" type="slidenum">
              <a:rPr kumimoji="0" lang="en-US" sz="1400" b="0" i="0" u="none" strike="noStrike" kern="1200" cap="none" spc="-1" normalizeH="0" baseline="0" noProof="0" smtClean="0">
                <a:ln>
                  <a:noFill/>
                </a:ln>
                <a:solidFill>
                  <a:prstClr val="black"/>
                </a:solidFill>
                <a:effectLst/>
                <a:uLnTx/>
                <a:uFillTx/>
                <a:latin typeface="Times New Roman"/>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400" b="0" i="0" u="none" strike="noStrike" kern="1200" cap="none" spc="-1" normalizeH="0" baseline="0" noProof="0">
              <a:ln>
                <a:noFill/>
              </a:ln>
              <a:solidFill>
                <a:prstClr val="black"/>
              </a:solidFill>
              <a:effectLst/>
              <a:uLnTx/>
              <a:uFillTx/>
              <a:latin typeface="Times New Roman"/>
            </a:endParaRPr>
          </a:p>
        </p:txBody>
      </p:sp>
    </p:spTree>
    <p:extLst>
      <p:ext uri="{BB962C8B-B14F-4D97-AF65-F5344CB8AC3E}">
        <p14:creationId xmlns:p14="http://schemas.microsoft.com/office/powerpoint/2010/main" val="15631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5.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7.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44FE889-82DC-30E5-F36B-904BF73C1495}"/>
              </a:ext>
            </a:extLst>
          </p:cNvPr>
          <p:cNvSpPr>
            <a:spLocks noGrp="1"/>
          </p:cNvSpPr>
          <p:nvPr>
            <p:ph type="title" orient="vert"/>
          </p:nvPr>
        </p:nvSpPr>
        <p:spPr>
          <a:xfrm>
            <a:off x="13087350" y="547688"/>
            <a:ext cx="3943350" cy="8717757"/>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53098F6-D796-1266-70DD-629B95AE778A}"/>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61E8BEE-BC39-7024-FF41-6A08E62D8779}"/>
              </a:ext>
            </a:extLst>
          </p:cNvPr>
          <p:cNvSpPr>
            <a:spLocks noGrp="1"/>
          </p:cNvSpPr>
          <p:nvPr>
            <p:ph type="dt" sz="half" idx="10"/>
          </p:nvPr>
        </p:nvSpPr>
        <p:spPr/>
        <p:txBody>
          <a:bodyPr/>
          <a:lstStyle/>
          <a:p>
            <a:fld id="{34331AC6-7422-471F-8A44-A98A6C7151E9}" type="datetimeFigureOut">
              <a:rPr lang="en-GB" smtClean="0"/>
              <a:t>21/07/2026</a:t>
            </a:fld>
            <a:endParaRPr lang="en-GB"/>
          </a:p>
        </p:txBody>
      </p:sp>
      <p:sp>
        <p:nvSpPr>
          <p:cNvPr id="5" name="Footer Placeholder 4">
            <a:extLst>
              <a:ext uri="{FF2B5EF4-FFF2-40B4-BE49-F238E27FC236}">
                <a16:creationId xmlns:a16="http://schemas.microsoft.com/office/drawing/2014/main" id="{A5C15E19-FCCC-C2C1-06EB-24D52BE6FAC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21D434-3A40-C4CF-1656-7420E914BFF0}"/>
              </a:ext>
            </a:extLst>
          </p:cNvPr>
          <p:cNvSpPr>
            <a:spLocks noGrp="1"/>
          </p:cNvSpPr>
          <p:nvPr>
            <p:ph type="sldNum" sz="quarter" idx="12"/>
          </p:nvPr>
        </p:nvSpPr>
        <p:spPr/>
        <p:txBody>
          <a:bodyPr/>
          <a:lstStyle/>
          <a:p>
            <a:fld id="{7C7C125D-83EF-428F-8E9B-60F88D2B851B}" type="slidenum">
              <a:rPr lang="en-GB" smtClean="0"/>
              <a:t>‹#›</a:t>
            </a:fld>
            <a:endParaRPr lang="en-GB"/>
          </a:p>
        </p:txBody>
      </p:sp>
    </p:spTree>
    <p:extLst>
      <p:ext uri="{BB962C8B-B14F-4D97-AF65-F5344CB8AC3E}">
        <p14:creationId xmlns:p14="http://schemas.microsoft.com/office/powerpoint/2010/main" val="287732819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Date Placeholder 2">
            <a:extLst>
              <a:ext uri="{FF2B5EF4-FFF2-40B4-BE49-F238E27FC236}">
                <a16:creationId xmlns:a16="http://schemas.microsoft.com/office/drawing/2014/main" id="{3CF9674C-A299-E5EC-8A0D-7C441C1A1067}"/>
              </a:ext>
            </a:extLst>
          </p:cNvPr>
          <p:cNvSpPr txBox="1">
            <a:spLocks noGrp="1"/>
          </p:cNvSpPr>
          <p:nvPr>
            <p:ph type="dt" sz="half" idx="7"/>
          </p:nvPr>
        </p:nvSpPr>
        <p:spPr/>
        <p:txBody>
          <a:bodyPr/>
          <a:lstStyle>
            <a:lvl1pPr>
              <a:defRPr lang="en-US"/>
            </a:lvl1pPr>
          </a:lstStyle>
          <a:p>
            <a:pPr lvl="0"/>
            <a:fld id="{48247541-C630-48C3-AC43-2839B479F6A7}" type="datetime1">
              <a:rPr lang="en-US"/>
              <a:pPr lvl="0"/>
              <a:t>7/21/2026</a:t>
            </a:fld>
            <a:endParaRPr lang="en-US"/>
          </a:p>
        </p:txBody>
      </p:sp>
      <p:sp>
        <p:nvSpPr>
          <p:cNvPr id="3" name="Footer Placeholder 3">
            <a:extLst>
              <a:ext uri="{FF2B5EF4-FFF2-40B4-BE49-F238E27FC236}">
                <a16:creationId xmlns:a16="http://schemas.microsoft.com/office/drawing/2014/main" id="{3FDD8E6D-430A-BD5B-5EFF-9DF9D64090BF}"/>
              </a:ext>
            </a:extLst>
          </p:cNvPr>
          <p:cNvSpPr txBox="1">
            <a:spLocks noGrp="1"/>
          </p:cNvSpPr>
          <p:nvPr>
            <p:ph type="ftr" sz="quarter" idx="9"/>
          </p:nvPr>
        </p:nvSpPr>
        <p:spPr/>
        <p:txBody>
          <a:bodyPr/>
          <a:lstStyle>
            <a:lvl1pPr>
              <a:defRPr lang="en-US"/>
            </a:lvl1pPr>
          </a:lstStyle>
          <a:p>
            <a:pPr lvl="0"/>
            <a:endParaRPr lang="en-US"/>
          </a:p>
        </p:txBody>
      </p:sp>
      <p:sp>
        <p:nvSpPr>
          <p:cNvPr id="4" name="Slide Number Placeholder 4">
            <a:extLst>
              <a:ext uri="{FF2B5EF4-FFF2-40B4-BE49-F238E27FC236}">
                <a16:creationId xmlns:a16="http://schemas.microsoft.com/office/drawing/2014/main" id="{CE6D28E7-BFB2-FAFD-EFBA-A6871BB8A396}"/>
              </a:ext>
            </a:extLst>
          </p:cNvPr>
          <p:cNvSpPr txBox="1">
            <a:spLocks noGrp="1"/>
          </p:cNvSpPr>
          <p:nvPr>
            <p:ph type="sldNum" sz="quarter" idx="8"/>
          </p:nvPr>
        </p:nvSpPr>
        <p:spPr/>
        <p:txBody>
          <a:bodyPr/>
          <a:lstStyle>
            <a:lvl1pPr>
              <a:defRPr lang="en-US"/>
            </a:lvl1pPr>
          </a:lstStyle>
          <a:p>
            <a:pPr lvl="0"/>
            <a:fld id="{64F1CD8C-A6FC-4DE9-8D1D-1D2C6A0E2A89}" type="slidenum">
              <a:t>‹#›</a:t>
            </a:fld>
            <a:endParaRPr lang="en-US"/>
          </a:p>
        </p:txBody>
      </p:sp>
      <p:sp>
        <p:nvSpPr>
          <p:cNvPr id="5" name="Title 1">
            <a:extLst>
              <a:ext uri="{FF2B5EF4-FFF2-40B4-BE49-F238E27FC236}">
                <a16:creationId xmlns:a16="http://schemas.microsoft.com/office/drawing/2014/main" id="{16F4A902-C7E6-53DC-C28E-F56514893F8C}"/>
              </a:ext>
            </a:extLst>
          </p:cNvPr>
          <p:cNvSpPr txBox="1">
            <a:spLocks noGrp="1"/>
          </p:cNvSpPr>
          <p:nvPr>
            <p:ph type="title"/>
          </p:nvPr>
        </p:nvSpPr>
        <p:spPr>
          <a:xfrm>
            <a:off x="515007" y="465425"/>
            <a:ext cx="7857471" cy="1280031"/>
          </a:xfrm>
        </p:spPr>
        <p:txBody>
          <a:bodyPr/>
          <a:lstStyle>
            <a:lvl1pPr>
              <a:defRPr sz="5400" b="1"/>
            </a:lvl1pPr>
          </a:lstStyle>
          <a:p>
            <a:pPr lvl="0"/>
            <a:r>
              <a:rPr lang="en-US"/>
              <a:t>CLICK TO EDIT MASTER TITLE STYLE</a:t>
            </a:r>
          </a:p>
        </p:txBody>
      </p:sp>
      <p:sp>
        <p:nvSpPr>
          <p:cNvPr id="6" name="Text Placeholder 7">
            <a:extLst>
              <a:ext uri="{FF2B5EF4-FFF2-40B4-BE49-F238E27FC236}">
                <a16:creationId xmlns:a16="http://schemas.microsoft.com/office/drawing/2014/main" id="{10E0AE0A-662E-9A75-2A22-82E4FE6851CF}"/>
              </a:ext>
            </a:extLst>
          </p:cNvPr>
          <p:cNvSpPr txBox="1">
            <a:spLocks noGrp="1"/>
          </p:cNvSpPr>
          <p:nvPr>
            <p:ph type="body" idx="4294967295"/>
          </p:nvPr>
        </p:nvSpPr>
        <p:spPr>
          <a:xfrm>
            <a:off x="515008" y="1471618"/>
            <a:ext cx="5372105" cy="547694"/>
          </a:xfrm>
        </p:spPr>
        <p:txBody>
          <a:bodyPr/>
          <a:lstStyle>
            <a:lvl1pPr marL="0" indent="0">
              <a:spcBef>
                <a:spcPts val="1350"/>
              </a:spcBef>
              <a:buNone/>
              <a:defRPr sz="3000" b="1">
                <a:latin typeface="Calibri Light"/>
              </a:defRPr>
            </a:lvl1pPr>
          </a:lstStyle>
          <a:p>
            <a:pPr lvl="0"/>
            <a:r>
              <a:rPr lang="en-US"/>
              <a:t>Click to edit Master text styles</a:t>
            </a:r>
          </a:p>
        </p:txBody>
      </p:sp>
    </p:spTree>
    <p:extLst>
      <p:ext uri="{BB962C8B-B14F-4D97-AF65-F5344CB8AC3E}">
        <p14:creationId xmlns:p14="http://schemas.microsoft.com/office/powerpoint/2010/main" val="238760004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0638" y="2922345"/>
            <a:ext cx="10660560" cy="2016461"/>
          </a:xfrm>
        </p:spPr>
        <p:txBody>
          <a:bodyPr/>
          <a:lstStyle/>
          <a:p>
            <a:r>
              <a:rPr lang="en-US"/>
              <a:t>Click to edit Master title style</a:t>
            </a:r>
          </a:p>
        </p:txBody>
      </p:sp>
      <p:sp>
        <p:nvSpPr>
          <p:cNvPr id="3" name="Subtitle 2"/>
          <p:cNvSpPr>
            <a:spLocks noGrp="1"/>
          </p:cNvSpPr>
          <p:nvPr>
            <p:ph type="subTitle" idx="1"/>
          </p:nvPr>
        </p:nvSpPr>
        <p:spPr>
          <a:xfrm>
            <a:off x="1881275" y="5330774"/>
            <a:ext cx="8779285" cy="2404075"/>
          </a:xfrm>
        </p:spPr>
        <p:txBody>
          <a:bodyPr/>
          <a:lstStyle>
            <a:lvl1pPr marL="0" indent="0" algn="ctr">
              <a:buNone/>
              <a:defRPr>
                <a:solidFill>
                  <a:schemeClr val="tx1">
                    <a:tint val="75000"/>
                  </a:schemeClr>
                </a:solidFill>
              </a:defRPr>
            </a:lvl1pPr>
            <a:lvl2pPr marL="627096" indent="0" algn="ctr">
              <a:buNone/>
              <a:defRPr>
                <a:solidFill>
                  <a:schemeClr val="tx1">
                    <a:tint val="75000"/>
                  </a:schemeClr>
                </a:solidFill>
              </a:defRPr>
            </a:lvl2pPr>
            <a:lvl3pPr marL="1254191" indent="0" algn="ctr">
              <a:buNone/>
              <a:defRPr>
                <a:solidFill>
                  <a:schemeClr val="tx1">
                    <a:tint val="75000"/>
                  </a:schemeClr>
                </a:solidFill>
              </a:defRPr>
            </a:lvl3pPr>
            <a:lvl4pPr marL="1881287" indent="0" algn="ctr">
              <a:buNone/>
              <a:defRPr>
                <a:solidFill>
                  <a:schemeClr val="tx1">
                    <a:tint val="75000"/>
                  </a:schemeClr>
                </a:solidFill>
              </a:defRPr>
            </a:lvl4pPr>
            <a:lvl5pPr marL="2508382" indent="0" algn="ctr">
              <a:buNone/>
              <a:defRPr>
                <a:solidFill>
                  <a:schemeClr val="tx1">
                    <a:tint val="75000"/>
                  </a:schemeClr>
                </a:solidFill>
              </a:defRPr>
            </a:lvl5pPr>
            <a:lvl6pPr marL="3135478" indent="0" algn="ctr">
              <a:buNone/>
              <a:defRPr>
                <a:solidFill>
                  <a:schemeClr val="tx1">
                    <a:tint val="75000"/>
                  </a:schemeClr>
                </a:solidFill>
              </a:defRPr>
            </a:lvl6pPr>
            <a:lvl7pPr marL="3762573" indent="0" algn="ctr">
              <a:buNone/>
              <a:defRPr>
                <a:solidFill>
                  <a:schemeClr val="tx1">
                    <a:tint val="75000"/>
                  </a:schemeClr>
                </a:solidFill>
              </a:defRPr>
            </a:lvl7pPr>
            <a:lvl8pPr marL="4389669" indent="0" algn="ctr">
              <a:buNone/>
              <a:defRPr>
                <a:solidFill>
                  <a:schemeClr val="tx1">
                    <a:tint val="75000"/>
                  </a:schemeClr>
                </a:solidFill>
              </a:defRPr>
            </a:lvl8pPr>
            <a:lvl9pPr marL="501676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428821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2258879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0719" y="6045029"/>
            <a:ext cx="10660560" cy="1868384"/>
          </a:xfrm>
        </p:spPr>
        <p:txBody>
          <a:bodyPr anchor="t"/>
          <a:lstStyle>
            <a:lvl1pPr algn="l">
              <a:defRPr sz="5486" b="1" cap="all"/>
            </a:lvl1pPr>
          </a:lstStyle>
          <a:p>
            <a:r>
              <a:rPr lang="en-US"/>
              <a:t>Click to edit Master title style</a:t>
            </a:r>
          </a:p>
        </p:txBody>
      </p:sp>
      <p:sp>
        <p:nvSpPr>
          <p:cNvPr id="3" name="Text Placeholder 2"/>
          <p:cNvSpPr>
            <a:spLocks noGrp="1"/>
          </p:cNvSpPr>
          <p:nvPr>
            <p:ph type="body" idx="1"/>
          </p:nvPr>
        </p:nvSpPr>
        <p:spPr>
          <a:xfrm>
            <a:off x="990719" y="3987194"/>
            <a:ext cx="10660560" cy="2057835"/>
          </a:xfrm>
        </p:spPr>
        <p:txBody>
          <a:bodyPr anchor="b"/>
          <a:lstStyle>
            <a:lvl1pPr marL="0" indent="0">
              <a:buNone/>
              <a:defRPr sz="2743">
                <a:solidFill>
                  <a:schemeClr val="tx1">
                    <a:tint val="75000"/>
                  </a:schemeClr>
                </a:solidFill>
              </a:defRPr>
            </a:lvl1pPr>
            <a:lvl2pPr marL="627096" indent="0">
              <a:buNone/>
              <a:defRPr sz="2469">
                <a:solidFill>
                  <a:schemeClr val="tx1">
                    <a:tint val="75000"/>
                  </a:schemeClr>
                </a:solidFill>
              </a:defRPr>
            </a:lvl2pPr>
            <a:lvl3pPr marL="1254191" indent="0">
              <a:buNone/>
              <a:defRPr sz="2195">
                <a:solidFill>
                  <a:schemeClr val="tx1">
                    <a:tint val="75000"/>
                  </a:schemeClr>
                </a:solidFill>
              </a:defRPr>
            </a:lvl3pPr>
            <a:lvl4pPr marL="1881287" indent="0">
              <a:buNone/>
              <a:defRPr sz="1920">
                <a:solidFill>
                  <a:schemeClr val="tx1">
                    <a:tint val="75000"/>
                  </a:schemeClr>
                </a:solidFill>
              </a:defRPr>
            </a:lvl4pPr>
            <a:lvl5pPr marL="2508382" indent="0">
              <a:buNone/>
              <a:defRPr sz="1920">
                <a:solidFill>
                  <a:schemeClr val="tx1">
                    <a:tint val="75000"/>
                  </a:schemeClr>
                </a:solidFill>
              </a:defRPr>
            </a:lvl5pPr>
            <a:lvl6pPr marL="3135478" indent="0">
              <a:buNone/>
              <a:defRPr sz="1920">
                <a:solidFill>
                  <a:schemeClr val="tx1">
                    <a:tint val="75000"/>
                  </a:schemeClr>
                </a:solidFill>
              </a:defRPr>
            </a:lvl6pPr>
            <a:lvl7pPr marL="3762573" indent="0">
              <a:buNone/>
              <a:defRPr sz="1920">
                <a:solidFill>
                  <a:schemeClr val="tx1">
                    <a:tint val="75000"/>
                  </a:schemeClr>
                </a:solidFill>
              </a:defRPr>
            </a:lvl7pPr>
            <a:lvl8pPr marL="4389669" indent="0">
              <a:buNone/>
              <a:defRPr sz="1920">
                <a:solidFill>
                  <a:schemeClr val="tx1">
                    <a:tint val="75000"/>
                  </a:schemeClr>
                </a:solidFill>
              </a:defRPr>
            </a:lvl8pPr>
            <a:lvl9pPr marL="5016764" indent="0">
              <a:buNone/>
              <a:defRPr sz="19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868754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7092" y="2195025"/>
            <a:ext cx="5539311" cy="6208349"/>
          </a:xfrm>
        </p:spPr>
        <p:txBody>
          <a:bodyPr/>
          <a:lstStyle>
            <a:lvl1pPr>
              <a:defRPr sz="3840"/>
            </a:lvl1pPr>
            <a:lvl2pPr>
              <a:defRPr sz="3292"/>
            </a:lvl2pPr>
            <a:lvl3pPr>
              <a:defRPr sz="2743"/>
            </a:lvl3pPr>
            <a:lvl4pPr>
              <a:defRPr sz="2469"/>
            </a:lvl4pPr>
            <a:lvl5pPr>
              <a:defRPr sz="2469"/>
            </a:lvl5pPr>
            <a:lvl6pPr>
              <a:defRPr sz="2469"/>
            </a:lvl6pPr>
            <a:lvl7pPr>
              <a:defRPr sz="2469"/>
            </a:lvl7pPr>
            <a:lvl8pPr>
              <a:defRPr sz="2469"/>
            </a:lvl8pPr>
            <a:lvl9pPr>
              <a:defRPr sz="246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5433" y="2195025"/>
            <a:ext cx="5539311" cy="6208349"/>
          </a:xfrm>
        </p:spPr>
        <p:txBody>
          <a:bodyPr/>
          <a:lstStyle>
            <a:lvl1pPr>
              <a:defRPr sz="3840"/>
            </a:lvl1pPr>
            <a:lvl2pPr>
              <a:defRPr sz="3292"/>
            </a:lvl2pPr>
            <a:lvl3pPr>
              <a:defRPr sz="2743"/>
            </a:lvl3pPr>
            <a:lvl4pPr>
              <a:defRPr sz="2469"/>
            </a:lvl4pPr>
            <a:lvl5pPr>
              <a:defRPr sz="2469"/>
            </a:lvl5pPr>
            <a:lvl6pPr>
              <a:defRPr sz="2469"/>
            </a:lvl6pPr>
            <a:lvl7pPr>
              <a:defRPr sz="2469"/>
            </a:lvl7pPr>
            <a:lvl8pPr>
              <a:defRPr sz="2469"/>
            </a:lvl8pPr>
            <a:lvl9pPr>
              <a:defRPr sz="246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4526779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27092" y="2105743"/>
            <a:ext cx="5541489" cy="877574"/>
          </a:xfrm>
        </p:spPr>
        <p:txBody>
          <a:bodyPr anchor="b"/>
          <a:lstStyle>
            <a:lvl1pPr marL="0" indent="0">
              <a:buNone/>
              <a:defRPr sz="3292" b="1"/>
            </a:lvl1pPr>
            <a:lvl2pPr marL="627096" indent="0">
              <a:buNone/>
              <a:defRPr sz="2743" b="1"/>
            </a:lvl2pPr>
            <a:lvl3pPr marL="1254191" indent="0">
              <a:buNone/>
              <a:defRPr sz="2469" b="1"/>
            </a:lvl3pPr>
            <a:lvl4pPr marL="1881287" indent="0">
              <a:buNone/>
              <a:defRPr sz="2195" b="1"/>
            </a:lvl4pPr>
            <a:lvl5pPr marL="2508382" indent="0">
              <a:buNone/>
              <a:defRPr sz="2195" b="1"/>
            </a:lvl5pPr>
            <a:lvl6pPr marL="3135478" indent="0">
              <a:buNone/>
              <a:defRPr sz="2195" b="1"/>
            </a:lvl6pPr>
            <a:lvl7pPr marL="3762573" indent="0">
              <a:buNone/>
              <a:defRPr sz="2195" b="1"/>
            </a:lvl7pPr>
            <a:lvl8pPr marL="4389669" indent="0">
              <a:buNone/>
              <a:defRPr sz="2195" b="1"/>
            </a:lvl8pPr>
            <a:lvl9pPr marL="5016764" indent="0">
              <a:buNone/>
              <a:defRPr sz="2195" b="1"/>
            </a:lvl9pPr>
          </a:lstStyle>
          <a:p>
            <a:pPr lvl="0"/>
            <a:r>
              <a:rPr lang="en-US"/>
              <a:t>Click to edit Master text styles</a:t>
            </a:r>
          </a:p>
        </p:txBody>
      </p:sp>
      <p:sp>
        <p:nvSpPr>
          <p:cNvPr id="4" name="Content Placeholder 3"/>
          <p:cNvSpPr>
            <a:spLocks noGrp="1"/>
          </p:cNvSpPr>
          <p:nvPr>
            <p:ph sz="half" idx="2"/>
          </p:nvPr>
        </p:nvSpPr>
        <p:spPr>
          <a:xfrm>
            <a:off x="627092" y="2983317"/>
            <a:ext cx="5541489" cy="5420056"/>
          </a:xfrm>
        </p:spPr>
        <p:txBody>
          <a:bodyPr/>
          <a:lstStyle>
            <a:lvl1pPr>
              <a:defRPr sz="3292"/>
            </a:lvl1pPr>
            <a:lvl2pPr>
              <a:defRPr sz="2743"/>
            </a:lvl2pPr>
            <a:lvl3pPr>
              <a:defRPr sz="2469"/>
            </a:lvl3pPr>
            <a:lvl4pPr>
              <a:defRPr sz="2195"/>
            </a:lvl4pPr>
            <a:lvl5pPr>
              <a:defRPr sz="2195"/>
            </a:lvl5pPr>
            <a:lvl6pPr>
              <a:defRPr sz="2195"/>
            </a:lvl6pPr>
            <a:lvl7pPr>
              <a:defRPr sz="2195"/>
            </a:lvl7pPr>
            <a:lvl8pPr>
              <a:defRPr sz="2195"/>
            </a:lvl8pPr>
            <a:lvl9pPr>
              <a:defRPr sz="219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1079" y="2105743"/>
            <a:ext cx="5543665" cy="877574"/>
          </a:xfrm>
        </p:spPr>
        <p:txBody>
          <a:bodyPr anchor="b"/>
          <a:lstStyle>
            <a:lvl1pPr marL="0" indent="0">
              <a:buNone/>
              <a:defRPr sz="3292" b="1"/>
            </a:lvl1pPr>
            <a:lvl2pPr marL="627096" indent="0">
              <a:buNone/>
              <a:defRPr sz="2743" b="1"/>
            </a:lvl2pPr>
            <a:lvl3pPr marL="1254191" indent="0">
              <a:buNone/>
              <a:defRPr sz="2469" b="1"/>
            </a:lvl3pPr>
            <a:lvl4pPr marL="1881287" indent="0">
              <a:buNone/>
              <a:defRPr sz="2195" b="1"/>
            </a:lvl4pPr>
            <a:lvl5pPr marL="2508382" indent="0">
              <a:buNone/>
              <a:defRPr sz="2195" b="1"/>
            </a:lvl5pPr>
            <a:lvl6pPr marL="3135478" indent="0">
              <a:buNone/>
              <a:defRPr sz="2195" b="1"/>
            </a:lvl6pPr>
            <a:lvl7pPr marL="3762573" indent="0">
              <a:buNone/>
              <a:defRPr sz="2195" b="1"/>
            </a:lvl7pPr>
            <a:lvl8pPr marL="4389669" indent="0">
              <a:buNone/>
              <a:defRPr sz="2195" b="1"/>
            </a:lvl8pPr>
            <a:lvl9pPr marL="5016764" indent="0">
              <a:buNone/>
              <a:defRPr sz="2195" b="1"/>
            </a:lvl9pPr>
          </a:lstStyle>
          <a:p>
            <a:pPr lvl="0"/>
            <a:r>
              <a:rPr lang="en-US"/>
              <a:t>Click to edit Master text styles</a:t>
            </a:r>
          </a:p>
        </p:txBody>
      </p:sp>
      <p:sp>
        <p:nvSpPr>
          <p:cNvPr id="6" name="Content Placeholder 5"/>
          <p:cNvSpPr>
            <a:spLocks noGrp="1"/>
          </p:cNvSpPr>
          <p:nvPr>
            <p:ph sz="quarter" idx="4"/>
          </p:nvPr>
        </p:nvSpPr>
        <p:spPr>
          <a:xfrm>
            <a:off x="6371079" y="2983317"/>
            <a:ext cx="5543665" cy="5420056"/>
          </a:xfrm>
        </p:spPr>
        <p:txBody>
          <a:bodyPr/>
          <a:lstStyle>
            <a:lvl1pPr>
              <a:defRPr sz="3292"/>
            </a:lvl1pPr>
            <a:lvl2pPr>
              <a:defRPr sz="2743"/>
            </a:lvl2pPr>
            <a:lvl3pPr>
              <a:defRPr sz="2469"/>
            </a:lvl3pPr>
            <a:lvl4pPr>
              <a:defRPr sz="2195"/>
            </a:lvl4pPr>
            <a:lvl5pPr>
              <a:defRPr sz="2195"/>
            </a:lvl5pPr>
            <a:lvl6pPr>
              <a:defRPr sz="2195"/>
            </a:lvl6pPr>
            <a:lvl7pPr>
              <a:defRPr sz="2195"/>
            </a:lvl7pPr>
            <a:lvl8pPr>
              <a:defRPr sz="2195"/>
            </a:lvl8pPr>
            <a:lvl9pPr>
              <a:defRPr sz="219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523208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352290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807424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093" y="374548"/>
            <a:ext cx="4126177" cy="1594006"/>
          </a:xfrm>
        </p:spPr>
        <p:txBody>
          <a:bodyPr anchor="b"/>
          <a:lstStyle>
            <a:lvl1pPr algn="l">
              <a:defRPr sz="2743" b="1"/>
            </a:lvl1pPr>
          </a:lstStyle>
          <a:p>
            <a:r>
              <a:rPr lang="en-US"/>
              <a:t>Click to edit Master title style</a:t>
            </a:r>
          </a:p>
        </p:txBody>
      </p:sp>
      <p:sp>
        <p:nvSpPr>
          <p:cNvPr id="3" name="Content Placeholder 2"/>
          <p:cNvSpPr>
            <a:spLocks noGrp="1"/>
          </p:cNvSpPr>
          <p:nvPr>
            <p:ph idx="1"/>
          </p:nvPr>
        </p:nvSpPr>
        <p:spPr>
          <a:xfrm>
            <a:off x="4903509" y="374548"/>
            <a:ext cx="7011234" cy="8028826"/>
          </a:xfrm>
        </p:spPr>
        <p:txBody>
          <a:bodyPr/>
          <a:lstStyle>
            <a:lvl1pPr>
              <a:defRPr sz="4389"/>
            </a:lvl1pPr>
            <a:lvl2pPr>
              <a:defRPr sz="3840"/>
            </a:lvl2pPr>
            <a:lvl3pPr>
              <a:defRPr sz="3292"/>
            </a:lvl3pPr>
            <a:lvl4pPr>
              <a:defRPr sz="2743"/>
            </a:lvl4pPr>
            <a:lvl5pPr>
              <a:defRPr sz="2743"/>
            </a:lvl5pPr>
            <a:lvl6pPr>
              <a:defRPr sz="2743"/>
            </a:lvl6pPr>
            <a:lvl7pPr>
              <a:defRPr sz="2743"/>
            </a:lvl7pPr>
            <a:lvl8pPr>
              <a:defRPr sz="2743"/>
            </a:lvl8pPr>
            <a:lvl9pPr>
              <a:defRPr sz="27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7093" y="1968554"/>
            <a:ext cx="4126177" cy="6434820"/>
          </a:xfrm>
        </p:spPr>
        <p:txBody>
          <a:bodyPr/>
          <a:lstStyle>
            <a:lvl1pPr marL="0" indent="0">
              <a:buNone/>
              <a:defRPr sz="1920"/>
            </a:lvl1pPr>
            <a:lvl2pPr marL="627096" indent="0">
              <a:buNone/>
              <a:defRPr sz="1646"/>
            </a:lvl2pPr>
            <a:lvl3pPr marL="1254191" indent="0">
              <a:buNone/>
              <a:defRPr sz="1372"/>
            </a:lvl3pPr>
            <a:lvl4pPr marL="1881287" indent="0">
              <a:buNone/>
              <a:defRPr sz="1234"/>
            </a:lvl4pPr>
            <a:lvl5pPr marL="2508382" indent="0">
              <a:buNone/>
              <a:defRPr sz="1234"/>
            </a:lvl5pPr>
            <a:lvl6pPr marL="3135478" indent="0">
              <a:buNone/>
              <a:defRPr sz="1234"/>
            </a:lvl6pPr>
            <a:lvl7pPr marL="3762573" indent="0">
              <a:buNone/>
              <a:defRPr sz="1234"/>
            </a:lvl7pPr>
            <a:lvl8pPr marL="4389669" indent="0">
              <a:buNone/>
              <a:defRPr sz="1234"/>
            </a:lvl8pPr>
            <a:lvl9pPr marL="5016764" indent="0">
              <a:buNone/>
              <a:defRPr sz="1234"/>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71452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58288" y="6585074"/>
            <a:ext cx="7525101" cy="777405"/>
          </a:xfrm>
        </p:spPr>
        <p:txBody>
          <a:bodyPr anchor="b"/>
          <a:lstStyle>
            <a:lvl1pPr algn="l">
              <a:defRPr sz="2743" b="1"/>
            </a:lvl1pPr>
          </a:lstStyle>
          <a:p>
            <a:r>
              <a:rPr lang="en-US"/>
              <a:t>Click to edit Master title style</a:t>
            </a:r>
          </a:p>
        </p:txBody>
      </p:sp>
      <p:sp>
        <p:nvSpPr>
          <p:cNvPr id="3" name="Picture Placeholder 2"/>
          <p:cNvSpPr>
            <a:spLocks noGrp="1"/>
          </p:cNvSpPr>
          <p:nvPr>
            <p:ph type="pic" idx="1"/>
          </p:nvPr>
        </p:nvSpPr>
        <p:spPr>
          <a:xfrm>
            <a:off x="2458288" y="840555"/>
            <a:ext cx="7525101" cy="5644349"/>
          </a:xfrm>
        </p:spPr>
        <p:txBody>
          <a:bodyPr/>
          <a:lstStyle>
            <a:lvl1pPr marL="0" indent="0">
              <a:buNone/>
              <a:defRPr sz="4389"/>
            </a:lvl1pPr>
            <a:lvl2pPr marL="627096" indent="0">
              <a:buNone/>
              <a:defRPr sz="3840"/>
            </a:lvl2pPr>
            <a:lvl3pPr marL="1254191" indent="0">
              <a:buNone/>
              <a:defRPr sz="3292"/>
            </a:lvl3pPr>
            <a:lvl4pPr marL="1881287" indent="0">
              <a:buNone/>
              <a:defRPr sz="2743"/>
            </a:lvl4pPr>
            <a:lvl5pPr marL="2508382" indent="0">
              <a:buNone/>
              <a:defRPr sz="2743"/>
            </a:lvl5pPr>
            <a:lvl6pPr marL="3135478" indent="0">
              <a:buNone/>
              <a:defRPr sz="2743"/>
            </a:lvl6pPr>
            <a:lvl7pPr marL="3762573" indent="0">
              <a:buNone/>
              <a:defRPr sz="2743"/>
            </a:lvl7pPr>
            <a:lvl8pPr marL="4389669" indent="0">
              <a:buNone/>
              <a:defRPr sz="2743"/>
            </a:lvl8pPr>
            <a:lvl9pPr marL="5016764" indent="0">
              <a:buNone/>
              <a:defRPr sz="2743"/>
            </a:lvl9pPr>
          </a:lstStyle>
          <a:p>
            <a:endParaRPr lang="en-US"/>
          </a:p>
        </p:txBody>
      </p:sp>
      <p:sp>
        <p:nvSpPr>
          <p:cNvPr id="4" name="Text Placeholder 3"/>
          <p:cNvSpPr>
            <a:spLocks noGrp="1"/>
          </p:cNvSpPr>
          <p:nvPr>
            <p:ph type="body" sz="half" idx="2"/>
          </p:nvPr>
        </p:nvSpPr>
        <p:spPr>
          <a:xfrm>
            <a:off x="2458288" y="7362479"/>
            <a:ext cx="7525101" cy="1104044"/>
          </a:xfrm>
        </p:spPr>
        <p:txBody>
          <a:bodyPr/>
          <a:lstStyle>
            <a:lvl1pPr marL="0" indent="0">
              <a:buNone/>
              <a:defRPr sz="1920"/>
            </a:lvl1pPr>
            <a:lvl2pPr marL="627096" indent="0">
              <a:buNone/>
              <a:defRPr sz="1646"/>
            </a:lvl2pPr>
            <a:lvl3pPr marL="1254191" indent="0">
              <a:buNone/>
              <a:defRPr sz="1372"/>
            </a:lvl3pPr>
            <a:lvl4pPr marL="1881287" indent="0">
              <a:buNone/>
              <a:defRPr sz="1234"/>
            </a:lvl4pPr>
            <a:lvl5pPr marL="2508382" indent="0">
              <a:buNone/>
              <a:defRPr sz="1234"/>
            </a:lvl5pPr>
            <a:lvl6pPr marL="3135478" indent="0">
              <a:buNone/>
              <a:defRPr sz="1234"/>
            </a:lvl6pPr>
            <a:lvl7pPr marL="3762573" indent="0">
              <a:buNone/>
              <a:defRPr sz="1234"/>
            </a:lvl7pPr>
            <a:lvl8pPr marL="4389669" indent="0">
              <a:buNone/>
              <a:defRPr sz="1234"/>
            </a:lvl8pPr>
            <a:lvl9pPr marL="5016764" indent="0">
              <a:buNone/>
              <a:defRPr sz="1234"/>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615434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709435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92831" y="376727"/>
            <a:ext cx="2821913" cy="802664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7092" y="376727"/>
            <a:ext cx="8256708" cy="802664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327288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lstStyle/>
          <a:p>
            <a:r>
              <a:t>Footer</a:t>
            </a:r>
          </a:p>
        </p:txBody>
      </p:sp>
      <p:sp>
        <p:nvSpPr>
          <p:cNvPr id="3" name="PlaceHolder 2"/>
          <p:cNvSpPr>
            <a:spLocks noGrp="1"/>
          </p:cNvSpPr>
          <p:nvPr>
            <p:ph type="sldNum" idx="3"/>
          </p:nvPr>
        </p:nvSpPr>
        <p:spPr/>
        <p:txBody>
          <a:bodyPr/>
          <a:lstStyle/>
          <a:p>
            <a:fld id="{8E633849-73BD-44BB-A84E-42BA74FF8197}" type="slidenum">
              <a:t>‹#›</a:t>
            </a:fld>
            <a:endParaRPr/>
          </a:p>
        </p:txBody>
      </p:sp>
      <p:sp>
        <p:nvSpPr>
          <p:cNvPr id="4" name="PlaceHolder 3"/>
          <p:cNvSpPr>
            <a:spLocks noGrp="1"/>
          </p:cNvSpPr>
          <p:nvPr>
            <p:ph type="dt" idx="1"/>
          </p:nvPr>
        </p:nvSpPr>
        <p:spPr/>
        <p:txBody>
          <a:bodyPr/>
          <a:lstStyle/>
          <a:p>
            <a:endParaRPr/>
          </a:p>
        </p:txBody>
      </p:sp>
    </p:spTree>
    <p:extLst>
      <p:ext uri="{BB962C8B-B14F-4D97-AF65-F5344CB8AC3E}">
        <p14:creationId xmlns:p14="http://schemas.microsoft.com/office/powerpoint/2010/main" val="6190038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r>
              <a:rPr lang="en-US" sz="2700" b="0" strike="noStrike" spc="-2">
                <a:solidFill>
                  <a:srgbClr val="06431B"/>
                </a:solidFill>
                <a:latin typeface="Calibri"/>
              </a:rPr>
              <a:t>Click to edit Master title style</a:t>
            </a:r>
          </a:p>
        </p:txBody>
      </p:sp>
      <p:sp>
        <p:nvSpPr>
          <p:cNvPr id="6" name="PlaceHolder 2"/>
          <p:cNvSpPr>
            <a:spLocks noGrp="1"/>
          </p:cNvSpPr>
          <p:nvPr>
            <p:ph type="subTitle"/>
          </p:nvPr>
        </p:nvSpPr>
        <p:spPr>
          <a:xfrm>
            <a:off x="914220" y="2406780"/>
            <a:ext cx="16458660" cy="5965920"/>
          </a:xfrm>
          <a:prstGeom prst="rect">
            <a:avLst/>
          </a:prstGeom>
          <a:noFill/>
          <a:ln w="0">
            <a:noFill/>
          </a:ln>
        </p:spPr>
        <p:txBody>
          <a:bodyPr lIns="0" tIns="0" rIns="0" bIns="0" anchor="ctr">
            <a:noAutofit/>
          </a:bodyPr>
          <a:lstStyle>
            <a:lvl1pPr indent="0" algn="ctr">
              <a:buNone/>
              <a:defRPr/>
            </a:lvl1pPr>
          </a:lstStyle>
          <a:p>
            <a:pPr indent="0" algn="ctr">
              <a:buNone/>
            </a:pPr>
            <a:r>
              <a:rPr lang="en-US" sz="4800" b="0" strike="noStrike" spc="-2">
                <a:latin typeface="Arial"/>
              </a:rPr>
              <a:t>Click to edit Master subtitle style</a:t>
            </a:r>
            <a:endParaRPr lang="en-GB" sz="4800" b="0" strike="noStrike" spc="-2">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012B01DC-0B81-4107-9B94-26154E5D2DEE}" type="slidenum">
              <a:t>‹#›</a:t>
            </a:fld>
            <a:endParaRPr/>
          </a:p>
        </p:txBody>
      </p:sp>
      <p:sp>
        <p:nvSpPr>
          <p:cNvPr id="3" name="PlaceHolder 5"/>
          <p:cNvSpPr>
            <a:spLocks noGrp="1"/>
          </p:cNvSpPr>
          <p:nvPr>
            <p:ph type="dt" idx="1"/>
          </p:nvPr>
        </p:nvSpPr>
        <p:spPr/>
        <p:txBody>
          <a:bodyPr/>
          <a:lstStyle/>
          <a:p>
            <a:endParaRPr/>
          </a:p>
        </p:txBody>
      </p:sp>
    </p:spTree>
    <p:extLst>
      <p:ext uri="{BB962C8B-B14F-4D97-AF65-F5344CB8AC3E}">
        <p14:creationId xmlns:p14="http://schemas.microsoft.com/office/powerpoint/2010/main" val="31699123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r>
              <a:rPr lang="en-US" sz="2700" b="0" strike="noStrike" spc="-2">
                <a:solidFill>
                  <a:srgbClr val="06431B"/>
                </a:solidFill>
                <a:latin typeface="Calibri"/>
              </a:rPr>
              <a:t>Click to edit Master title style</a:t>
            </a:r>
          </a:p>
        </p:txBody>
      </p:sp>
      <p:sp>
        <p:nvSpPr>
          <p:cNvPr id="8" name="PlaceHolder 2"/>
          <p:cNvSpPr>
            <a:spLocks noGrp="1"/>
          </p:cNvSpPr>
          <p:nvPr>
            <p:ph/>
          </p:nvPr>
        </p:nvSpPr>
        <p:spPr>
          <a:xfrm>
            <a:off x="914220" y="2406780"/>
            <a:ext cx="16458660" cy="596592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4" name="PlaceHolder 3"/>
          <p:cNvSpPr>
            <a:spLocks noGrp="1"/>
          </p:cNvSpPr>
          <p:nvPr>
            <p:ph type="ftr" idx="2"/>
          </p:nvPr>
        </p:nvSpPr>
        <p:spPr/>
        <p:txBody>
          <a:bodyPr/>
          <a:lstStyle/>
          <a:p>
            <a:r>
              <a:t>Footer</a:t>
            </a:r>
          </a:p>
        </p:txBody>
      </p:sp>
      <p:sp>
        <p:nvSpPr>
          <p:cNvPr id="5" name="PlaceHolder 4"/>
          <p:cNvSpPr>
            <a:spLocks noGrp="1"/>
          </p:cNvSpPr>
          <p:nvPr>
            <p:ph type="sldNum" idx="3"/>
          </p:nvPr>
        </p:nvSpPr>
        <p:spPr/>
        <p:txBody>
          <a:bodyPr/>
          <a:lstStyle/>
          <a:p>
            <a:fld id="{5919D295-9D2B-4062-BE3C-0500510EFF7A}" type="slidenum">
              <a:t>‹#›</a:t>
            </a:fld>
            <a:endParaRPr/>
          </a:p>
        </p:txBody>
      </p:sp>
      <p:sp>
        <p:nvSpPr>
          <p:cNvPr id="6" name="PlaceHolder 5"/>
          <p:cNvSpPr>
            <a:spLocks noGrp="1"/>
          </p:cNvSpPr>
          <p:nvPr>
            <p:ph type="dt" idx="1"/>
          </p:nvPr>
        </p:nvSpPr>
        <p:spPr/>
        <p:txBody>
          <a:bodyPr/>
          <a:lstStyle/>
          <a:p>
            <a:endParaRPr/>
          </a:p>
        </p:txBody>
      </p:sp>
    </p:spTree>
    <p:extLst>
      <p:ext uri="{BB962C8B-B14F-4D97-AF65-F5344CB8AC3E}">
        <p14:creationId xmlns:p14="http://schemas.microsoft.com/office/powerpoint/2010/main" val="20944912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r>
              <a:rPr lang="en-US" sz="2700" b="0" strike="noStrike" spc="-2">
                <a:solidFill>
                  <a:srgbClr val="06431B"/>
                </a:solidFill>
                <a:latin typeface="Calibri"/>
              </a:rPr>
              <a:t>Click to edit Master title style</a:t>
            </a:r>
          </a:p>
        </p:txBody>
      </p:sp>
      <p:sp>
        <p:nvSpPr>
          <p:cNvPr id="10" name="PlaceHolder 2"/>
          <p:cNvSpPr>
            <a:spLocks noGrp="1"/>
          </p:cNvSpPr>
          <p:nvPr>
            <p:ph/>
          </p:nvPr>
        </p:nvSpPr>
        <p:spPr>
          <a:xfrm>
            <a:off x="914220" y="2406780"/>
            <a:ext cx="8031420" cy="596592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11" name="PlaceHolder 3"/>
          <p:cNvSpPr>
            <a:spLocks noGrp="1"/>
          </p:cNvSpPr>
          <p:nvPr>
            <p:ph/>
          </p:nvPr>
        </p:nvSpPr>
        <p:spPr>
          <a:xfrm>
            <a:off x="9347940" y="2406780"/>
            <a:ext cx="8031420" cy="596592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C903A842-31FF-468D-A9E3-A1DD2B8ED727}" type="slidenum">
              <a:t>‹#›</a:t>
            </a:fld>
            <a:endParaRPr/>
          </a:p>
        </p:txBody>
      </p:sp>
      <p:sp>
        <p:nvSpPr>
          <p:cNvPr id="7" name="PlaceHolder 6"/>
          <p:cNvSpPr>
            <a:spLocks noGrp="1"/>
          </p:cNvSpPr>
          <p:nvPr>
            <p:ph type="dt" idx="1"/>
          </p:nvPr>
        </p:nvSpPr>
        <p:spPr/>
        <p:txBody>
          <a:bodyPr/>
          <a:lstStyle/>
          <a:p>
            <a:endParaRPr/>
          </a:p>
        </p:txBody>
      </p:sp>
    </p:spTree>
    <p:extLst>
      <p:ext uri="{BB962C8B-B14F-4D97-AF65-F5344CB8AC3E}">
        <p14:creationId xmlns:p14="http://schemas.microsoft.com/office/powerpoint/2010/main" val="39530200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r>
              <a:rPr lang="en-US" sz="2700" b="0" strike="noStrike" spc="-2">
                <a:solidFill>
                  <a:srgbClr val="06431B"/>
                </a:solidFill>
                <a:latin typeface="Calibri"/>
              </a:rPr>
              <a:t>Click to edit Master title style</a:t>
            </a: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E945116A-2ACE-4832-A507-B876A36640E7}" type="slidenum">
              <a:t>‹#›</a:t>
            </a:fld>
            <a:endParaRPr/>
          </a:p>
        </p:txBody>
      </p:sp>
      <p:sp>
        <p:nvSpPr>
          <p:cNvPr id="5" name="PlaceHolder 4"/>
          <p:cNvSpPr>
            <a:spLocks noGrp="1"/>
          </p:cNvSpPr>
          <p:nvPr>
            <p:ph type="dt" idx="1"/>
          </p:nvPr>
        </p:nvSpPr>
        <p:spPr/>
        <p:txBody>
          <a:bodyPr/>
          <a:lstStyle/>
          <a:p>
            <a:endParaRPr/>
          </a:p>
        </p:txBody>
      </p:sp>
    </p:spTree>
    <p:extLst>
      <p:ext uri="{BB962C8B-B14F-4D97-AF65-F5344CB8AC3E}">
        <p14:creationId xmlns:p14="http://schemas.microsoft.com/office/powerpoint/2010/main" val="6263207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957420" y="1740960"/>
            <a:ext cx="13611780" cy="16335000"/>
          </a:xfrm>
          <a:prstGeom prst="rect">
            <a:avLst/>
          </a:prstGeom>
          <a:noFill/>
          <a:ln w="0">
            <a:noFill/>
          </a:ln>
        </p:spPr>
        <p:txBody>
          <a:bodyPr lIns="0" tIns="0" rIns="0" bIns="0" anchor="ctr">
            <a:noAutofit/>
          </a:bodyPr>
          <a:lstStyle/>
          <a:p>
            <a:pPr algn="ctr"/>
            <a:r>
              <a:rPr lang="en-US" sz="4800" b="0" strike="noStrike" spc="-2">
                <a:latin typeface="Arial"/>
              </a:rPr>
              <a:t>Click to edit Master subtitle style</a:t>
            </a:r>
            <a:endParaRPr lang="en-GB" sz="4800" b="0" strike="noStrike" spc="-2">
              <a:latin typeface="Arial"/>
            </a:endParaRPr>
          </a:p>
        </p:txBody>
      </p:sp>
      <p:sp>
        <p:nvSpPr>
          <p:cNvPr id="3" name="PlaceHolder 2"/>
          <p:cNvSpPr>
            <a:spLocks noGrp="1"/>
          </p:cNvSpPr>
          <p:nvPr>
            <p:ph type="ftr" idx="2"/>
          </p:nvPr>
        </p:nvSpPr>
        <p:spPr/>
        <p:txBody>
          <a:bodyPr/>
          <a:lstStyle/>
          <a:p>
            <a:r>
              <a:t>Footer</a:t>
            </a:r>
          </a:p>
        </p:txBody>
      </p:sp>
      <p:sp>
        <p:nvSpPr>
          <p:cNvPr id="4" name="PlaceHolder 3"/>
          <p:cNvSpPr>
            <a:spLocks noGrp="1"/>
          </p:cNvSpPr>
          <p:nvPr>
            <p:ph type="sldNum" idx="3"/>
          </p:nvPr>
        </p:nvSpPr>
        <p:spPr/>
        <p:txBody>
          <a:bodyPr/>
          <a:lstStyle/>
          <a:p>
            <a:fld id="{B00EDB90-552C-4D41-81DB-5EEA586C57D8}" type="slidenum">
              <a:t>‹#›</a:t>
            </a:fld>
            <a:endParaRPr/>
          </a:p>
        </p:txBody>
      </p:sp>
      <p:sp>
        <p:nvSpPr>
          <p:cNvPr id="5" name="PlaceHolder 4"/>
          <p:cNvSpPr>
            <a:spLocks noGrp="1"/>
          </p:cNvSpPr>
          <p:nvPr>
            <p:ph type="dt" idx="1"/>
          </p:nvPr>
        </p:nvSpPr>
        <p:spPr/>
        <p:txBody>
          <a:bodyPr/>
          <a:lstStyle/>
          <a:p>
            <a:endParaRPr/>
          </a:p>
        </p:txBody>
      </p:sp>
    </p:spTree>
    <p:extLst>
      <p:ext uri="{BB962C8B-B14F-4D97-AF65-F5344CB8AC3E}">
        <p14:creationId xmlns:p14="http://schemas.microsoft.com/office/powerpoint/2010/main" val="19534215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r>
              <a:rPr lang="en-US" sz="2700" b="0" strike="noStrike" spc="-2">
                <a:solidFill>
                  <a:srgbClr val="06431B"/>
                </a:solidFill>
                <a:latin typeface="Calibri"/>
              </a:rPr>
              <a:t>Click to edit Master title style</a:t>
            </a:r>
          </a:p>
        </p:txBody>
      </p:sp>
      <p:sp>
        <p:nvSpPr>
          <p:cNvPr id="15" name="PlaceHolder 2"/>
          <p:cNvSpPr>
            <a:spLocks noGrp="1"/>
          </p:cNvSpPr>
          <p:nvPr>
            <p:ph/>
          </p:nvPr>
        </p:nvSpPr>
        <p:spPr>
          <a:xfrm>
            <a:off x="914220" y="2406780"/>
            <a:ext cx="8031420" cy="284526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16" name="PlaceHolder 3"/>
          <p:cNvSpPr>
            <a:spLocks noGrp="1"/>
          </p:cNvSpPr>
          <p:nvPr>
            <p:ph/>
          </p:nvPr>
        </p:nvSpPr>
        <p:spPr>
          <a:xfrm>
            <a:off x="9347940" y="2406780"/>
            <a:ext cx="8031420" cy="596592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17" name="PlaceHolder 4"/>
          <p:cNvSpPr>
            <a:spLocks noGrp="1"/>
          </p:cNvSpPr>
          <p:nvPr>
            <p:ph/>
          </p:nvPr>
        </p:nvSpPr>
        <p:spPr>
          <a:xfrm>
            <a:off x="914220" y="5523120"/>
            <a:ext cx="8031420" cy="284526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A4C155CC-9B23-443A-B5FC-F2C6C86D3C63}" type="slidenum">
              <a:t>‹#›</a:t>
            </a:fld>
            <a:endParaRPr/>
          </a:p>
        </p:txBody>
      </p:sp>
      <p:sp>
        <p:nvSpPr>
          <p:cNvPr id="8" name="PlaceHolder 7"/>
          <p:cNvSpPr>
            <a:spLocks noGrp="1"/>
          </p:cNvSpPr>
          <p:nvPr>
            <p:ph type="dt" idx="1"/>
          </p:nvPr>
        </p:nvSpPr>
        <p:spPr/>
        <p:txBody>
          <a:bodyPr/>
          <a:lstStyle/>
          <a:p>
            <a:endParaRPr/>
          </a:p>
        </p:txBody>
      </p:sp>
    </p:spTree>
    <p:extLst>
      <p:ext uri="{BB962C8B-B14F-4D97-AF65-F5344CB8AC3E}">
        <p14:creationId xmlns:p14="http://schemas.microsoft.com/office/powerpoint/2010/main" val="2757960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r>
              <a:rPr lang="en-US" sz="2700" b="0" strike="noStrike" spc="-2">
                <a:solidFill>
                  <a:srgbClr val="06431B"/>
                </a:solidFill>
                <a:latin typeface="Calibri"/>
              </a:rPr>
              <a:t>Click to edit Master title style</a:t>
            </a:r>
          </a:p>
        </p:txBody>
      </p:sp>
      <p:sp>
        <p:nvSpPr>
          <p:cNvPr id="19" name="PlaceHolder 2"/>
          <p:cNvSpPr>
            <a:spLocks noGrp="1"/>
          </p:cNvSpPr>
          <p:nvPr>
            <p:ph/>
          </p:nvPr>
        </p:nvSpPr>
        <p:spPr>
          <a:xfrm>
            <a:off x="914220" y="2406780"/>
            <a:ext cx="8031420" cy="596592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20" name="PlaceHolder 3"/>
          <p:cNvSpPr>
            <a:spLocks noGrp="1"/>
          </p:cNvSpPr>
          <p:nvPr>
            <p:ph/>
          </p:nvPr>
        </p:nvSpPr>
        <p:spPr>
          <a:xfrm>
            <a:off x="9347940" y="2406780"/>
            <a:ext cx="8031420" cy="284526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21" name="PlaceHolder 4"/>
          <p:cNvSpPr>
            <a:spLocks noGrp="1"/>
          </p:cNvSpPr>
          <p:nvPr>
            <p:ph/>
          </p:nvPr>
        </p:nvSpPr>
        <p:spPr>
          <a:xfrm>
            <a:off x="9347940" y="5523120"/>
            <a:ext cx="8031420" cy="284526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2481D564-8831-43DC-A189-96CFBC76CBE7}" type="slidenum">
              <a:t>‹#›</a:t>
            </a:fld>
            <a:endParaRPr/>
          </a:p>
        </p:txBody>
      </p:sp>
      <p:sp>
        <p:nvSpPr>
          <p:cNvPr id="8" name="PlaceHolder 7"/>
          <p:cNvSpPr>
            <a:spLocks noGrp="1"/>
          </p:cNvSpPr>
          <p:nvPr>
            <p:ph type="dt" idx="1"/>
          </p:nvPr>
        </p:nvSpPr>
        <p:spPr/>
        <p:txBody>
          <a:bodyPr/>
          <a:lstStyle/>
          <a:p>
            <a:endParaRPr/>
          </a:p>
        </p:txBody>
      </p:sp>
    </p:spTree>
    <p:extLst>
      <p:ext uri="{BB962C8B-B14F-4D97-AF65-F5344CB8AC3E}">
        <p14:creationId xmlns:p14="http://schemas.microsoft.com/office/powerpoint/2010/main" val="8883785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r>
              <a:rPr lang="en-US" sz="2700" b="0" strike="noStrike" spc="-2">
                <a:solidFill>
                  <a:srgbClr val="06431B"/>
                </a:solidFill>
                <a:latin typeface="Calibri"/>
              </a:rPr>
              <a:t>Click to edit Master title style</a:t>
            </a:r>
          </a:p>
        </p:txBody>
      </p:sp>
      <p:sp>
        <p:nvSpPr>
          <p:cNvPr id="23" name="PlaceHolder 2"/>
          <p:cNvSpPr>
            <a:spLocks noGrp="1"/>
          </p:cNvSpPr>
          <p:nvPr>
            <p:ph/>
          </p:nvPr>
        </p:nvSpPr>
        <p:spPr>
          <a:xfrm>
            <a:off x="914220" y="2406780"/>
            <a:ext cx="8031420" cy="284526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24" name="PlaceHolder 3"/>
          <p:cNvSpPr>
            <a:spLocks noGrp="1"/>
          </p:cNvSpPr>
          <p:nvPr>
            <p:ph/>
          </p:nvPr>
        </p:nvSpPr>
        <p:spPr>
          <a:xfrm>
            <a:off x="9347940" y="2406780"/>
            <a:ext cx="8031420" cy="284526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25" name="PlaceHolder 4"/>
          <p:cNvSpPr>
            <a:spLocks noGrp="1"/>
          </p:cNvSpPr>
          <p:nvPr>
            <p:ph/>
          </p:nvPr>
        </p:nvSpPr>
        <p:spPr>
          <a:xfrm>
            <a:off x="914220" y="5523120"/>
            <a:ext cx="16458660" cy="284526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6" name="PlaceHolder 5"/>
          <p:cNvSpPr>
            <a:spLocks noGrp="1"/>
          </p:cNvSpPr>
          <p:nvPr>
            <p:ph type="ftr" idx="2"/>
          </p:nvPr>
        </p:nvSpPr>
        <p:spPr/>
        <p:txBody>
          <a:bodyPr/>
          <a:lstStyle/>
          <a:p>
            <a:r>
              <a:t>Footer</a:t>
            </a:r>
          </a:p>
        </p:txBody>
      </p:sp>
      <p:sp>
        <p:nvSpPr>
          <p:cNvPr id="7" name="PlaceHolder 6"/>
          <p:cNvSpPr>
            <a:spLocks noGrp="1"/>
          </p:cNvSpPr>
          <p:nvPr>
            <p:ph type="sldNum" idx="3"/>
          </p:nvPr>
        </p:nvSpPr>
        <p:spPr/>
        <p:txBody>
          <a:bodyPr/>
          <a:lstStyle/>
          <a:p>
            <a:fld id="{32109433-0199-477A-A96F-17EB06111E7B}" type="slidenum">
              <a:t>‹#›</a:t>
            </a:fld>
            <a:endParaRPr/>
          </a:p>
        </p:txBody>
      </p:sp>
      <p:sp>
        <p:nvSpPr>
          <p:cNvPr id="8" name="PlaceHolder 7"/>
          <p:cNvSpPr>
            <a:spLocks noGrp="1"/>
          </p:cNvSpPr>
          <p:nvPr>
            <p:ph type="dt" idx="1"/>
          </p:nvPr>
        </p:nvSpPr>
        <p:spPr/>
        <p:txBody>
          <a:bodyPr/>
          <a:lstStyle/>
          <a:p>
            <a:endParaRPr/>
          </a:p>
        </p:txBody>
      </p:sp>
    </p:spTree>
    <p:extLst>
      <p:ext uri="{BB962C8B-B14F-4D97-AF65-F5344CB8AC3E}">
        <p14:creationId xmlns:p14="http://schemas.microsoft.com/office/powerpoint/2010/main" val="7724614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r>
              <a:rPr lang="en-US" sz="2700" b="0" strike="noStrike" spc="-2">
                <a:solidFill>
                  <a:srgbClr val="06431B"/>
                </a:solidFill>
                <a:latin typeface="Calibri"/>
              </a:rPr>
              <a:t>Click to edit Master title style</a:t>
            </a:r>
          </a:p>
        </p:txBody>
      </p:sp>
      <p:sp>
        <p:nvSpPr>
          <p:cNvPr id="27" name="PlaceHolder 2"/>
          <p:cNvSpPr>
            <a:spLocks noGrp="1"/>
          </p:cNvSpPr>
          <p:nvPr>
            <p:ph/>
          </p:nvPr>
        </p:nvSpPr>
        <p:spPr>
          <a:xfrm>
            <a:off x="914220" y="2406780"/>
            <a:ext cx="16458660" cy="284526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28" name="PlaceHolder 3"/>
          <p:cNvSpPr>
            <a:spLocks noGrp="1"/>
          </p:cNvSpPr>
          <p:nvPr>
            <p:ph/>
          </p:nvPr>
        </p:nvSpPr>
        <p:spPr>
          <a:xfrm>
            <a:off x="914220" y="5523120"/>
            <a:ext cx="16458660" cy="284526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5" name="PlaceHolder 4"/>
          <p:cNvSpPr>
            <a:spLocks noGrp="1"/>
          </p:cNvSpPr>
          <p:nvPr>
            <p:ph type="ftr" idx="2"/>
          </p:nvPr>
        </p:nvSpPr>
        <p:spPr/>
        <p:txBody>
          <a:bodyPr/>
          <a:lstStyle/>
          <a:p>
            <a:r>
              <a:t>Footer</a:t>
            </a:r>
          </a:p>
        </p:txBody>
      </p:sp>
      <p:sp>
        <p:nvSpPr>
          <p:cNvPr id="6" name="PlaceHolder 5"/>
          <p:cNvSpPr>
            <a:spLocks noGrp="1"/>
          </p:cNvSpPr>
          <p:nvPr>
            <p:ph type="sldNum" idx="3"/>
          </p:nvPr>
        </p:nvSpPr>
        <p:spPr/>
        <p:txBody>
          <a:bodyPr/>
          <a:lstStyle/>
          <a:p>
            <a:fld id="{A32DF584-4C7C-4B42-881E-497D1C8186A4}" type="slidenum">
              <a:t>‹#›</a:t>
            </a:fld>
            <a:endParaRPr/>
          </a:p>
        </p:txBody>
      </p:sp>
      <p:sp>
        <p:nvSpPr>
          <p:cNvPr id="7" name="PlaceHolder 6"/>
          <p:cNvSpPr>
            <a:spLocks noGrp="1"/>
          </p:cNvSpPr>
          <p:nvPr>
            <p:ph type="dt" idx="1"/>
          </p:nvPr>
        </p:nvSpPr>
        <p:spPr/>
        <p:txBody>
          <a:bodyPr/>
          <a:lstStyle/>
          <a:p>
            <a:endParaRPr/>
          </a:p>
        </p:txBody>
      </p:sp>
    </p:spTree>
    <p:extLst>
      <p:ext uri="{BB962C8B-B14F-4D97-AF65-F5344CB8AC3E}">
        <p14:creationId xmlns:p14="http://schemas.microsoft.com/office/powerpoint/2010/main" val="12538116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r>
              <a:rPr lang="en-US" sz="2700" b="0" strike="noStrike" spc="-2">
                <a:solidFill>
                  <a:srgbClr val="06431B"/>
                </a:solidFill>
                <a:latin typeface="Calibri"/>
              </a:rPr>
              <a:t>Click to edit Master title style</a:t>
            </a:r>
          </a:p>
        </p:txBody>
      </p:sp>
      <p:sp>
        <p:nvSpPr>
          <p:cNvPr id="30" name="PlaceHolder 2"/>
          <p:cNvSpPr>
            <a:spLocks noGrp="1"/>
          </p:cNvSpPr>
          <p:nvPr>
            <p:ph/>
          </p:nvPr>
        </p:nvSpPr>
        <p:spPr>
          <a:xfrm>
            <a:off x="914220" y="2406780"/>
            <a:ext cx="8031420" cy="284526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31" name="PlaceHolder 3"/>
          <p:cNvSpPr>
            <a:spLocks noGrp="1"/>
          </p:cNvSpPr>
          <p:nvPr>
            <p:ph/>
          </p:nvPr>
        </p:nvSpPr>
        <p:spPr>
          <a:xfrm>
            <a:off x="9347940" y="2406780"/>
            <a:ext cx="8031420" cy="284526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32" name="PlaceHolder 4"/>
          <p:cNvSpPr>
            <a:spLocks noGrp="1"/>
          </p:cNvSpPr>
          <p:nvPr>
            <p:ph/>
          </p:nvPr>
        </p:nvSpPr>
        <p:spPr>
          <a:xfrm>
            <a:off x="914220" y="5523120"/>
            <a:ext cx="8031420" cy="284526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33" name="PlaceHolder 5"/>
          <p:cNvSpPr>
            <a:spLocks noGrp="1"/>
          </p:cNvSpPr>
          <p:nvPr>
            <p:ph/>
          </p:nvPr>
        </p:nvSpPr>
        <p:spPr>
          <a:xfrm>
            <a:off x="9347940" y="5523120"/>
            <a:ext cx="8031420" cy="284526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7" name="PlaceHolder 6"/>
          <p:cNvSpPr>
            <a:spLocks noGrp="1"/>
          </p:cNvSpPr>
          <p:nvPr>
            <p:ph type="ftr" idx="2"/>
          </p:nvPr>
        </p:nvSpPr>
        <p:spPr/>
        <p:txBody>
          <a:bodyPr/>
          <a:lstStyle/>
          <a:p>
            <a:r>
              <a:t>Footer</a:t>
            </a:r>
          </a:p>
        </p:txBody>
      </p:sp>
      <p:sp>
        <p:nvSpPr>
          <p:cNvPr id="8" name="PlaceHolder 7"/>
          <p:cNvSpPr>
            <a:spLocks noGrp="1"/>
          </p:cNvSpPr>
          <p:nvPr>
            <p:ph type="sldNum" idx="3"/>
          </p:nvPr>
        </p:nvSpPr>
        <p:spPr/>
        <p:txBody>
          <a:bodyPr/>
          <a:lstStyle/>
          <a:p>
            <a:fld id="{1F99D576-B272-4B67-BD3B-D2751B29AB18}" type="slidenum">
              <a:t>‹#›</a:t>
            </a:fld>
            <a:endParaRPr/>
          </a:p>
        </p:txBody>
      </p:sp>
      <p:sp>
        <p:nvSpPr>
          <p:cNvPr id="9" name="PlaceHolder 8"/>
          <p:cNvSpPr>
            <a:spLocks noGrp="1"/>
          </p:cNvSpPr>
          <p:nvPr>
            <p:ph type="dt" idx="1"/>
          </p:nvPr>
        </p:nvSpPr>
        <p:spPr/>
        <p:txBody>
          <a:bodyPr/>
          <a:lstStyle/>
          <a:p>
            <a:endParaRPr/>
          </a:p>
        </p:txBody>
      </p:sp>
    </p:spTree>
    <p:extLst>
      <p:ext uri="{BB962C8B-B14F-4D97-AF65-F5344CB8AC3E}">
        <p14:creationId xmlns:p14="http://schemas.microsoft.com/office/powerpoint/2010/main" val="20176451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r>
              <a:rPr lang="en-US" sz="2700" b="0" strike="noStrike" spc="-2">
                <a:solidFill>
                  <a:srgbClr val="06431B"/>
                </a:solidFill>
                <a:latin typeface="Calibri"/>
              </a:rPr>
              <a:t>Click to edit Master title style</a:t>
            </a:r>
          </a:p>
        </p:txBody>
      </p:sp>
      <p:sp>
        <p:nvSpPr>
          <p:cNvPr id="35" name="PlaceHolder 2"/>
          <p:cNvSpPr>
            <a:spLocks noGrp="1"/>
          </p:cNvSpPr>
          <p:nvPr>
            <p:ph/>
          </p:nvPr>
        </p:nvSpPr>
        <p:spPr>
          <a:xfrm>
            <a:off x="914220" y="2406780"/>
            <a:ext cx="5299560" cy="284526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36" name="PlaceHolder 3"/>
          <p:cNvSpPr>
            <a:spLocks noGrp="1"/>
          </p:cNvSpPr>
          <p:nvPr>
            <p:ph/>
          </p:nvPr>
        </p:nvSpPr>
        <p:spPr>
          <a:xfrm>
            <a:off x="6479460" y="2406780"/>
            <a:ext cx="5299560" cy="284526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37" name="PlaceHolder 4"/>
          <p:cNvSpPr>
            <a:spLocks noGrp="1"/>
          </p:cNvSpPr>
          <p:nvPr>
            <p:ph/>
          </p:nvPr>
        </p:nvSpPr>
        <p:spPr>
          <a:xfrm>
            <a:off x="12044700" y="2406780"/>
            <a:ext cx="5299560" cy="284526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38" name="PlaceHolder 5"/>
          <p:cNvSpPr>
            <a:spLocks noGrp="1"/>
          </p:cNvSpPr>
          <p:nvPr>
            <p:ph/>
          </p:nvPr>
        </p:nvSpPr>
        <p:spPr>
          <a:xfrm>
            <a:off x="914220" y="5523120"/>
            <a:ext cx="5299560" cy="284526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39" name="PlaceHolder 6"/>
          <p:cNvSpPr>
            <a:spLocks noGrp="1"/>
          </p:cNvSpPr>
          <p:nvPr>
            <p:ph/>
          </p:nvPr>
        </p:nvSpPr>
        <p:spPr>
          <a:xfrm>
            <a:off x="6479460" y="5523120"/>
            <a:ext cx="5299560" cy="284526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40" name="PlaceHolder 7"/>
          <p:cNvSpPr>
            <a:spLocks noGrp="1"/>
          </p:cNvSpPr>
          <p:nvPr>
            <p:ph/>
          </p:nvPr>
        </p:nvSpPr>
        <p:spPr>
          <a:xfrm>
            <a:off x="12044700" y="5523120"/>
            <a:ext cx="5299560" cy="2845260"/>
          </a:xfrm>
          <a:prstGeom prst="rect">
            <a:avLst/>
          </a:prstGeom>
          <a:noFill/>
          <a:ln w="0">
            <a:noFill/>
          </a:ln>
        </p:spPr>
        <p:txBody>
          <a:bodyPr lIns="0" tIns="0" rIns="0" bIns="0" anchor="t">
            <a:normAutofit/>
          </a:bodyPr>
          <a:lstStyle/>
          <a:p>
            <a:pPr lvl="0" indent="0">
              <a:spcBef>
                <a:spcPts val="2126"/>
              </a:spcBef>
              <a:buNone/>
            </a:pPr>
            <a:r>
              <a:rPr lang="en-US" sz="2400" b="0" strike="noStrike" spc="-2">
                <a:solidFill>
                  <a:srgbClr val="06431B"/>
                </a:solidFill>
                <a:latin typeface="Kiwi Maru"/>
              </a:rPr>
              <a:t>Click to edit Master text styles</a:t>
            </a:r>
          </a:p>
        </p:txBody>
      </p:sp>
      <p:sp>
        <p:nvSpPr>
          <p:cNvPr id="9" name="PlaceHolder 8"/>
          <p:cNvSpPr>
            <a:spLocks noGrp="1"/>
          </p:cNvSpPr>
          <p:nvPr>
            <p:ph type="ftr" idx="2"/>
          </p:nvPr>
        </p:nvSpPr>
        <p:spPr/>
        <p:txBody>
          <a:bodyPr/>
          <a:lstStyle/>
          <a:p>
            <a:r>
              <a:t>Footer</a:t>
            </a:r>
          </a:p>
        </p:txBody>
      </p:sp>
      <p:sp>
        <p:nvSpPr>
          <p:cNvPr id="10" name="PlaceHolder 9"/>
          <p:cNvSpPr>
            <a:spLocks noGrp="1"/>
          </p:cNvSpPr>
          <p:nvPr>
            <p:ph type="sldNum" idx="3"/>
          </p:nvPr>
        </p:nvSpPr>
        <p:spPr/>
        <p:txBody>
          <a:bodyPr/>
          <a:lstStyle/>
          <a:p>
            <a:fld id="{218E6821-4963-4E7D-A0B8-2CAE48410060}" type="slidenum">
              <a:t>‹#›</a:t>
            </a:fld>
            <a:endParaRPr/>
          </a:p>
        </p:txBody>
      </p:sp>
      <p:sp>
        <p:nvSpPr>
          <p:cNvPr id="11" name="PlaceHolder 10"/>
          <p:cNvSpPr>
            <a:spLocks noGrp="1"/>
          </p:cNvSpPr>
          <p:nvPr>
            <p:ph type="dt" idx="1"/>
          </p:nvPr>
        </p:nvSpPr>
        <p:spPr/>
        <p:txBody>
          <a:bodyPr/>
          <a:lstStyle/>
          <a:p>
            <a:endParaRPr/>
          </a:p>
        </p:txBody>
      </p:sp>
    </p:spTree>
    <p:extLst>
      <p:ext uri="{BB962C8B-B14F-4D97-AF65-F5344CB8AC3E}">
        <p14:creationId xmlns:p14="http://schemas.microsoft.com/office/powerpoint/2010/main" val="42722070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t>Footer</a:t>
            </a:r>
          </a:p>
        </p:txBody>
      </p:sp>
      <p:sp>
        <p:nvSpPr>
          <p:cNvPr id="3" name="PlaceHolder 2"/>
          <p:cNvSpPr>
            <a:spLocks noGrp="1"/>
          </p:cNvSpPr>
          <p:nvPr>
            <p:ph type="sldNum" idx="6"/>
          </p:nvPr>
        </p:nvSpPr>
        <p:spPr/>
        <p:txBody>
          <a:bodyPr/>
          <a:lstStyle/>
          <a:p>
            <a:fld id="{F65ADF3C-1BE3-4550-A54A-CEFD208818AC}" type="slidenum">
              <a:t>‹#›</a:t>
            </a:fld>
            <a:endParaRPr/>
          </a:p>
        </p:txBody>
      </p:sp>
      <p:sp>
        <p:nvSpPr>
          <p:cNvPr id="4" name="PlaceHolder 3"/>
          <p:cNvSpPr>
            <a:spLocks noGrp="1"/>
          </p:cNvSpPr>
          <p:nvPr>
            <p:ph type="dt" idx="4"/>
          </p:nvPr>
        </p:nvSpPr>
        <p:spPr/>
        <p:txBody>
          <a:bodyPr/>
          <a:lstStyle/>
          <a:p>
            <a:endParaRPr/>
          </a:p>
        </p:txBody>
      </p:sp>
    </p:spTree>
    <p:extLst>
      <p:ext uri="{BB962C8B-B14F-4D97-AF65-F5344CB8AC3E}">
        <p14:creationId xmlns:p14="http://schemas.microsoft.com/office/powerpoint/2010/main" val="29203685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7"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48" name="PlaceHolder 2"/>
          <p:cNvSpPr>
            <a:spLocks noGrp="1"/>
          </p:cNvSpPr>
          <p:nvPr>
            <p:ph type="subTitle"/>
          </p:nvPr>
        </p:nvSpPr>
        <p:spPr>
          <a:xfrm>
            <a:off x="914220" y="2406780"/>
            <a:ext cx="16458660" cy="5965920"/>
          </a:xfrm>
          <a:prstGeom prst="rect">
            <a:avLst/>
          </a:prstGeom>
          <a:noFill/>
          <a:ln w="0">
            <a:noFill/>
          </a:ln>
        </p:spPr>
        <p:txBody>
          <a:bodyPr lIns="0" tIns="0" rIns="0" bIns="0" anchor="ctr">
            <a:noAutofit/>
          </a:bodyPr>
          <a:lstStyle>
            <a:lvl1pPr indent="0" algn="ctr">
              <a:buNone/>
              <a:defRPr/>
            </a:lvl1pPr>
          </a:lstStyle>
          <a:p>
            <a:pPr indent="0" algn="ctr">
              <a:buNone/>
            </a:pPr>
            <a:endParaRPr lang="en-GB" sz="4800" b="0" strike="noStrike" spc="-2">
              <a:latin typeface="Arial"/>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BD5436AD-B20C-4BB6-89B4-911BF9307B33}" type="slidenum">
              <a:t>‹#›</a:t>
            </a:fld>
            <a:endParaRPr/>
          </a:p>
        </p:txBody>
      </p:sp>
      <p:sp>
        <p:nvSpPr>
          <p:cNvPr id="6" name="PlaceHolder 5"/>
          <p:cNvSpPr>
            <a:spLocks noGrp="1"/>
          </p:cNvSpPr>
          <p:nvPr>
            <p:ph type="dt" idx="4"/>
          </p:nvPr>
        </p:nvSpPr>
        <p:spPr/>
        <p:txBody>
          <a:bodyPr/>
          <a:lstStyle/>
          <a:p>
            <a:endParaRPr/>
          </a:p>
        </p:txBody>
      </p:sp>
    </p:spTree>
    <p:extLst>
      <p:ext uri="{BB962C8B-B14F-4D97-AF65-F5344CB8AC3E}">
        <p14:creationId xmlns:p14="http://schemas.microsoft.com/office/powerpoint/2010/main" val="2007717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50" name="PlaceHolder 2"/>
          <p:cNvSpPr>
            <a:spLocks noGrp="1"/>
          </p:cNvSpPr>
          <p:nvPr>
            <p:ph/>
          </p:nvPr>
        </p:nvSpPr>
        <p:spPr>
          <a:xfrm>
            <a:off x="914220" y="2406780"/>
            <a:ext cx="16458660" cy="596592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4" name="PlaceHolder 3"/>
          <p:cNvSpPr>
            <a:spLocks noGrp="1"/>
          </p:cNvSpPr>
          <p:nvPr>
            <p:ph type="ftr" idx="5"/>
          </p:nvPr>
        </p:nvSpPr>
        <p:spPr/>
        <p:txBody>
          <a:bodyPr/>
          <a:lstStyle/>
          <a:p>
            <a:r>
              <a:t>Footer</a:t>
            </a:r>
          </a:p>
        </p:txBody>
      </p:sp>
      <p:sp>
        <p:nvSpPr>
          <p:cNvPr id="5" name="PlaceHolder 4"/>
          <p:cNvSpPr>
            <a:spLocks noGrp="1"/>
          </p:cNvSpPr>
          <p:nvPr>
            <p:ph type="sldNum" idx="6"/>
          </p:nvPr>
        </p:nvSpPr>
        <p:spPr/>
        <p:txBody>
          <a:bodyPr/>
          <a:lstStyle/>
          <a:p>
            <a:fld id="{B3469592-5109-4A46-8101-34E031B820C0}" type="slidenum">
              <a:t>‹#›</a:t>
            </a:fld>
            <a:endParaRPr/>
          </a:p>
        </p:txBody>
      </p:sp>
      <p:sp>
        <p:nvSpPr>
          <p:cNvPr id="6" name="PlaceHolder 5"/>
          <p:cNvSpPr>
            <a:spLocks noGrp="1"/>
          </p:cNvSpPr>
          <p:nvPr>
            <p:ph type="dt" idx="4"/>
          </p:nvPr>
        </p:nvSpPr>
        <p:spPr/>
        <p:txBody>
          <a:bodyPr/>
          <a:lstStyle/>
          <a:p>
            <a:endParaRPr/>
          </a:p>
        </p:txBody>
      </p:sp>
    </p:spTree>
    <p:extLst>
      <p:ext uri="{BB962C8B-B14F-4D97-AF65-F5344CB8AC3E}">
        <p14:creationId xmlns:p14="http://schemas.microsoft.com/office/powerpoint/2010/main" val="25131546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52" name="PlaceHolder 2"/>
          <p:cNvSpPr>
            <a:spLocks noGrp="1"/>
          </p:cNvSpPr>
          <p:nvPr>
            <p:ph/>
          </p:nvPr>
        </p:nvSpPr>
        <p:spPr>
          <a:xfrm>
            <a:off x="914220" y="2406780"/>
            <a:ext cx="8031420" cy="596592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53" name="PlaceHolder 3"/>
          <p:cNvSpPr>
            <a:spLocks noGrp="1"/>
          </p:cNvSpPr>
          <p:nvPr>
            <p:ph/>
          </p:nvPr>
        </p:nvSpPr>
        <p:spPr>
          <a:xfrm>
            <a:off x="9347940" y="2406780"/>
            <a:ext cx="8031420" cy="596592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999F7CA4-8A2F-47B3-B271-CF9707EFCCD1}" type="slidenum">
              <a:t>‹#›</a:t>
            </a:fld>
            <a:endParaRPr/>
          </a:p>
        </p:txBody>
      </p:sp>
      <p:sp>
        <p:nvSpPr>
          <p:cNvPr id="7" name="PlaceHolder 6"/>
          <p:cNvSpPr>
            <a:spLocks noGrp="1"/>
          </p:cNvSpPr>
          <p:nvPr>
            <p:ph type="dt" idx="4"/>
          </p:nvPr>
        </p:nvSpPr>
        <p:spPr/>
        <p:txBody>
          <a:bodyPr/>
          <a:lstStyle/>
          <a:p>
            <a:endParaRPr/>
          </a:p>
        </p:txBody>
      </p:sp>
    </p:spTree>
    <p:extLst>
      <p:ext uri="{BB962C8B-B14F-4D97-AF65-F5344CB8AC3E}">
        <p14:creationId xmlns:p14="http://schemas.microsoft.com/office/powerpoint/2010/main" val="27471073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4"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6690E4C6-ED77-4669-9B03-EBEC0D71168A}" type="slidenum">
              <a:t>‹#›</a:t>
            </a:fld>
            <a:endParaRPr/>
          </a:p>
        </p:txBody>
      </p:sp>
      <p:sp>
        <p:nvSpPr>
          <p:cNvPr id="5" name="PlaceHolder 4"/>
          <p:cNvSpPr>
            <a:spLocks noGrp="1"/>
          </p:cNvSpPr>
          <p:nvPr>
            <p:ph type="dt" idx="4"/>
          </p:nvPr>
        </p:nvSpPr>
        <p:spPr/>
        <p:txBody>
          <a:bodyPr/>
          <a:lstStyle/>
          <a:p>
            <a:endParaRPr/>
          </a:p>
        </p:txBody>
      </p:sp>
    </p:spTree>
    <p:extLst>
      <p:ext uri="{BB962C8B-B14F-4D97-AF65-F5344CB8AC3E}">
        <p14:creationId xmlns:p14="http://schemas.microsoft.com/office/powerpoint/2010/main" val="3882348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5" name="PlaceHolder 1"/>
          <p:cNvSpPr>
            <a:spLocks noGrp="1"/>
          </p:cNvSpPr>
          <p:nvPr>
            <p:ph type="subTitle"/>
          </p:nvPr>
        </p:nvSpPr>
        <p:spPr>
          <a:xfrm>
            <a:off x="957420" y="1740960"/>
            <a:ext cx="13611780" cy="16335000"/>
          </a:xfrm>
          <a:prstGeom prst="rect">
            <a:avLst/>
          </a:prstGeom>
          <a:noFill/>
          <a:ln w="0">
            <a:noFill/>
          </a:ln>
        </p:spPr>
        <p:txBody>
          <a:bodyPr lIns="0" tIns="0" rIns="0" bIns="0" anchor="ctr">
            <a:noAutofit/>
          </a:bodyPr>
          <a:lstStyle/>
          <a:p>
            <a:pPr algn="ctr"/>
            <a:endParaRPr lang="en-GB" sz="4800" b="0" strike="noStrike" spc="-2">
              <a:latin typeface="Arial"/>
            </a:endParaRPr>
          </a:p>
        </p:txBody>
      </p:sp>
      <p:sp>
        <p:nvSpPr>
          <p:cNvPr id="3" name="PlaceHolder 2"/>
          <p:cNvSpPr>
            <a:spLocks noGrp="1"/>
          </p:cNvSpPr>
          <p:nvPr>
            <p:ph type="ftr" idx="5"/>
          </p:nvPr>
        </p:nvSpPr>
        <p:spPr/>
        <p:txBody>
          <a:bodyPr/>
          <a:lstStyle/>
          <a:p>
            <a:r>
              <a:t>Footer</a:t>
            </a:r>
          </a:p>
        </p:txBody>
      </p:sp>
      <p:sp>
        <p:nvSpPr>
          <p:cNvPr id="4" name="PlaceHolder 3"/>
          <p:cNvSpPr>
            <a:spLocks noGrp="1"/>
          </p:cNvSpPr>
          <p:nvPr>
            <p:ph type="sldNum" idx="6"/>
          </p:nvPr>
        </p:nvSpPr>
        <p:spPr/>
        <p:txBody>
          <a:bodyPr/>
          <a:lstStyle/>
          <a:p>
            <a:fld id="{4007C7EC-2EFE-413B-BB6F-B5DC75D6F1F0}" type="slidenum">
              <a:t>‹#›</a:t>
            </a:fld>
            <a:endParaRPr/>
          </a:p>
        </p:txBody>
      </p:sp>
      <p:sp>
        <p:nvSpPr>
          <p:cNvPr id="5" name="PlaceHolder 4"/>
          <p:cNvSpPr>
            <a:spLocks noGrp="1"/>
          </p:cNvSpPr>
          <p:nvPr>
            <p:ph type="dt" idx="4"/>
          </p:nvPr>
        </p:nvSpPr>
        <p:spPr/>
        <p:txBody>
          <a:bodyPr/>
          <a:lstStyle/>
          <a:p>
            <a:endParaRPr/>
          </a:p>
        </p:txBody>
      </p:sp>
    </p:spTree>
    <p:extLst>
      <p:ext uri="{BB962C8B-B14F-4D97-AF65-F5344CB8AC3E}">
        <p14:creationId xmlns:p14="http://schemas.microsoft.com/office/powerpoint/2010/main" val="38760736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57" name="PlaceHolder 2"/>
          <p:cNvSpPr>
            <a:spLocks noGrp="1"/>
          </p:cNvSpPr>
          <p:nvPr>
            <p:ph/>
          </p:nvPr>
        </p:nvSpPr>
        <p:spPr>
          <a:xfrm>
            <a:off x="914220" y="240678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58" name="PlaceHolder 3"/>
          <p:cNvSpPr>
            <a:spLocks noGrp="1"/>
          </p:cNvSpPr>
          <p:nvPr>
            <p:ph/>
          </p:nvPr>
        </p:nvSpPr>
        <p:spPr>
          <a:xfrm>
            <a:off x="9347940" y="2406780"/>
            <a:ext cx="8031420" cy="596592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59" name="PlaceHolder 4"/>
          <p:cNvSpPr>
            <a:spLocks noGrp="1"/>
          </p:cNvSpPr>
          <p:nvPr>
            <p:ph/>
          </p:nvPr>
        </p:nvSpPr>
        <p:spPr>
          <a:xfrm>
            <a:off x="914220" y="552312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8FCBAE35-8CA6-40D7-A37E-9E6FA24A581E}" type="slidenum">
              <a:t>‹#›</a:t>
            </a:fld>
            <a:endParaRPr/>
          </a:p>
        </p:txBody>
      </p:sp>
      <p:sp>
        <p:nvSpPr>
          <p:cNvPr id="8" name="PlaceHolder 7"/>
          <p:cNvSpPr>
            <a:spLocks noGrp="1"/>
          </p:cNvSpPr>
          <p:nvPr>
            <p:ph type="dt" idx="4"/>
          </p:nvPr>
        </p:nvSpPr>
        <p:spPr/>
        <p:txBody>
          <a:bodyPr/>
          <a:lstStyle/>
          <a:p>
            <a:endParaRPr/>
          </a:p>
        </p:txBody>
      </p:sp>
    </p:spTree>
    <p:extLst>
      <p:ext uri="{BB962C8B-B14F-4D97-AF65-F5344CB8AC3E}">
        <p14:creationId xmlns:p14="http://schemas.microsoft.com/office/powerpoint/2010/main" val="42279500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61" name="PlaceHolder 2"/>
          <p:cNvSpPr>
            <a:spLocks noGrp="1"/>
          </p:cNvSpPr>
          <p:nvPr>
            <p:ph/>
          </p:nvPr>
        </p:nvSpPr>
        <p:spPr>
          <a:xfrm>
            <a:off x="914220" y="2406780"/>
            <a:ext cx="8031420" cy="596592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62" name="PlaceHolder 3"/>
          <p:cNvSpPr>
            <a:spLocks noGrp="1"/>
          </p:cNvSpPr>
          <p:nvPr>
            <p:ph/>
          </p:nvPr>
        </p:nvSpPr>
        <p:spPr>
          <a:xfrm>
            <a:off x="9347940" y="240678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63" name="PlaceHolder 4"/>
          <p:cNvSpPr>
            <a:spLocks noGrp="1"/>
          </p:cNvSpPr>
          <p:nvPr>
            <p:ph/>
          </p:nvPr>
        </p:nvSpPr>
        <p:spPr>
          <a:xfrm>
            <a:off x="9347940" y="552312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FA7C5F9E-02C1-4297-9C53-0E9A141F0975}" type="slidenum">
              <a:t>‹#›</a:t>
            </a:fld>
            <a:endParaRPr/>
          </a:p>
        </p:txBody>
      </p:sp>
      <p:sp>
        <p:nvSpPr>
          <p:cNvPr id="8" name="PlaceHolder 7"/>
          <p:cNvSpPr>
            <a:spLocks noGrp="1"/>
          </p:cNvSpPr>
          <p:nvPr>
            <p:ph type="dt" idx="4"/>
          </p:nvPr>
        </p:nvSpPr>
        <p:spPr/>
        <p:txBody>
          <a:bodyPr/>
          <a:lstStyle/>
          <a:p>
            <a:endParaRPr/>
          </a:p>
        </p:txBody>
      </p:sp>
    </p:spTree>
    <p:extLst>
      <p:ext uri="{BB962C8B-B14F-4D97-AF65-F5344CB8AC3E}">
        <p14:creationId xmlns:p14="http://schemas.microsoft.com/office/powerpoint/2010/main" val="520754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65" name="PlaceHolder 2"/>
          <p:cNvSpPr>
            <a:spLocks noGrp="1"/>
          </p:cNvSpPr>
          <p:nvPr>
            <p:ph/>
          </p:nvPr>
        </p:nvSpPr>
        <p:spPr>
          <a:xfrm>
            <a:off x="914220" y="240678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66" name="PlaceHolder 3"/>
          <p:cNvSpPr>
            <a:spLocks noGrp="1"/>
          </p:cNvSpPr>
          <p:nvPr>
            <p:ph/>
          </p:nvPr>
        </p:nvSpPr>
        <p:spPr>
          <a:xfrm>
            <a:off x="9347940" y="240678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67" name="PlaceHolder 4"/>
          <p:cNvSpPr>
            <a:spLocks noGrp="1"/>
          </p:cNvSpPr>
          <p:nvPr>
            <p:ph/>
          </p:nvPr>
        </p:nvSpPr>
        <p:spPr>
          <a:xfrm>
            <a:off x="914220" y="5523120"/>
            <a:ext cx="164586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6" name="PlaceHolder 5"/>
          <p:cNvSpPr>
            <a:spLocks noGrp="1"/>
          </p:cNvSpPr>
          <p:nvPr>
            <p:ph type="ftr" idx="5"/>
          </p:nvPr>
        </p:nvSpPr>
        <p:spPr/>
        <p:txBody>
          <a:bodyPr/>
          <a:lstStyle/>
          <a:p>
            <a:r>
              <a:t>Footer</a:t>
            </a:r>
          </a:p>
        </p:txBody>
      </p:sp>
      <p:sp>
        <p:nvSpPr>
          <p:cNvPr id="7" name="PlaceHolder 6"/>
          <p:cNvSpPr>
            <a:spLocks noGrp="1"/>
          </p:cNvSpPr>
          <p:nvPr>
            <p:ph type="sldNum" idx="6"/>
          </p:nvPr>
        </p:nvSpPr>
        <p:spPr/>
        <p:txBody>
          <a:bodyPr/>
          <a:lstStyle/>
          <a:p>
            <a:fld id="{4429349F-2BA0-44AA-A426-4078203EE0CD}" type="slidenum">
              <a:t>‹#›</a:t>
            </a:fld>
            <a:endParaRPr/>
          </a:p>
        </p:txBody>
      </p:sp>
      <p:sp>
        <p:nvSpPr>
          <p:cNvPr id="8" name="PlaceHolder 7"/>
          <p:cNvSpPr>
            <a:spLocks noGrp="1"/>
          </p:cNvSpPr>
          <p:nvPr>
            <p:ph type="dt" idx="4"/>
          </p:nvPr>
        </p:nvSpPr>
        <p:spPr/>
        <p:txBody>
          <a:bodyPr/>
          <a:lstStyle/>
          <a:p>
            <a:endParaRPr/>
          </a:p>
        </p:txBody>
      </p:sp>
    </p:spTree>
    <p:extLst>
      <p:ext uri="{BB962C8B-B14F-4D97-AF65-F5344CB8AC3E}">
        <p14:creationId xmlns:p14="http://schemas.microsoft.com/office/powerpoint/2010/main" val="20295911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69" name="PlaceHolder 2"/>
          <p:cNvSpPr>
            <a:spLocks noGrp="1"/>
          </p:cNvSpPr>
          <p:nvPr>
            <p:ph/>
          </p:nvPr>
        </p:nvSpPr>
        <p:spPr>
          <a:xfrm>
            <a:off x="914220" y="2406780"/>
            <a:ext cx="164586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70" name="PlaceHolder 3"/>
          <p:cNvSpPr>
            <a:spLocks noGrp="1"/>
          </p:cNvSpPr>
          <p:nvPr>
            <p:ph/>
          </p:nvPr>
        </p:nvSpPr>
        <p:spPr>
          <a:xfrm>
            <a:off x="914220" y="5523120"/>
            <a:ext cx="164586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5" name="PlaceHolder 4"/>
          <p:cNvSpPr>
            <a:spLocks noGrp="1"/>
          </p:cNvSpPr>
          <p:nvPr>
            <p:ph type="ftr" idx="5"/>
          </p:nvPr>
        </p:nvSpPr>
        <p:spPr/>
        <p:txBody>
          <a:bodyPr/>
          <a:lstStyle/>
          <a:p>
            <a:r>
              <a:t>Footer</a:t>
            </a:r>
          </a:p>
        </p:txBody>
      </p:sp>
      <p:sp>
        <p:nvSpPr>
          <p:cNvPr id="6" name="PlaceHolder 5"/>
          <p:cNvSpPr>
            <a:spLocks noGrp="1"/>
          </p:cNvSpPr>
          <p:nvPr>
            <p:ph type="sldNum" idx="6"/>
          </p:nvPr>
        </p:nvSpPr>
        <p:spPr/>
        <p:txBody>
          <a:bodyPr/>
          <a:lstStyle/>
          <a:p>
            <a:fld id="{199BF804-8DBF-499C-8BD3-C742D923344D}" type="slidenum">
              <a:t>‹#›</a:t>
            </a:fld>
            <a:endParaRPr/>
          </a:p>
        </p:txBody>
      </p:sp>
      <p:sp>
        <p:nvSpPr>
          <p:cNvPr id="7" name="PlaceHolder 6"/>
          <p:cNvSpPr>
            <a:spLocks noGrp="1"/>
          </p:cNvSpPr>
          <p:nvPr>
            <p:ph type="dt" idx="4"/>
          </p:nvPr>
        </p:nvSpPr>
        <p:spPr/>
        <p:txBody>
          <a:bodyPr/>
          <a:lstStyle/>
          <a:p>
            <a:endParaRPr/>
          </a:p>
        </p:txBody>
      </p:sp>
    </p:spTree>
    <p:extLst>
      <p:ext uri="{BB962C8B-B14F-4D97-AF65-F5344CB8AC3E}">
        <p14:creationId xmlns:p14="http://schemas.microsoft.com/office/powerpoint/2010/main" val="3402498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72" name="PlaceHolder 2"/>
          <p:cNvSpPr>
            <a:spLocks noGrp="1"/>
          </p:cNvSpPr>
          <p:nvPr>
            <p:ph/>
          </p:nvPr>
        </p:nvSpPr>
        <p:spPr>
          <a:xfrm>
            <a:off x="914220" y="240678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73" name="PlaceHolder 3"/>
          <p:cNvSpPr>
            <a:spLocks noGrp="1"/>
          </p:cNvSpPr>
          <p:nvPr>
            <p:ph/>
          </p:nvPr>
        </p:nvSpPr>
        <p:spPr>
          <a:xfrm>
            <a:off x="9347940" y="240678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74" name="PlaceHolder 4"/>
          <p:cNvSpPr>
            <a:spLocks noGrp="1"/>
          </p:cNvSpPr>
          <p:nvPr>
            <p:ph/>
          </p:nvPr>
        </p:nvSpPr>
        <p:spPr>
          <a:xfrm>
            <a:off x="914220" y="552312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75" name="PlaceHolder 5"/>
          <p:cNvSpPr>
            <a:spLocks noGrp="1"/>
          </p:cNvSpPr>
          <p:nvPr>
            <p:ph/>
          </p:nvPr>
        </p:nvSpPr>
        <p:spPr>
          <a:xfrm>
            <a:off x="9347940" y="552312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7" name="PlaceHolder 6"/>
          <p:cNvSpPr>
            <a:spLocks noGrp="1"/>
          </p:cNvSpPr>
          <p:nvPr>
            <p:ph type="ftr" idx="5"/>
          </p:nvPr>
        </p:nvSpPr>
        <p:spPr/>
        <p:txBody>
          <a:bodyPr/>
          <a:lstStyle/>
          <a:p>
            <a:r>
              <a:t>Footer</a:t>
            </a:r>
          </a:p>
        </p:txBody>
      </p:sp>
      <p:sp>
        <p:nvSpPr>
          <p:cNvPr id="8" name="PlaceHolder 7"/>
          <p:cNvSpPr>
            <a:spLocks noGrp="1"/>
          </p:cNvSpPr>
          <p:nvPr>
            <p:ph type="sldNum" idx="6"/>
          </p:nvPr>
        </p:nvSpPr>
        <p:spPr/>
        <p:txBody>
          <a:bodyPr/>
          <a:lstStyle/>
          <a:p>
            <a:fld id="{BB5A8425-FA5E-469F-BB96-F961AEDAEE58}" type="slidenum">
              <a:t>‹#›</a:t>
            </a:fld>
            <a:endParaRPr/>
          </a:p>
        </p:txBody>
      </p:sp>
      <p:sp>
        <p:nvSpPr>
          <p:cNvPr id="9" name="PlaceHolder 8"/>
          <p:cNvSpPr>
            <a:spLocks noGrp="1"/>
          </p:cNvSpPr>
          <p:nvPr>
            <p:ph type="dt" idx="4"/>
          </p:nvPr>
        </p:nvSpPr>
        <p:spPr/>
        <p:txBody>
          <a:bodyPr/>
          <a:lstStyle/>
          <a:p>
            <a:endParaRPr/>
          </a:p>
        </p:txBody>
      </p:sp>
    </p:spTree>
    <p:extLst>
      <p:ext uri="{BB962C8B-B14F-4D97-AF65-F5344CB8AC3E}">
        <p14:creationId xmlns:p14="http://schemas.microsoft.com/office/powerpoint/2010/main" val="40048566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77" name="PlaceHolder 2"/>
          <p:cNvSpPr>
            <a:spLocks noGrp="1"/>
          </p:cNvSpPr>
          <p:nvPr>
            <p:ph/>
          </p:nvPr>
        </p:nvSpPr>
        <p:spPr>
          <a:xfrm>
            <a:off x="914220" y="2406780"/>
            <a:ext cx="52995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78" name="PlaceHolder 3"/>
          <p:cNvSpPr>
            <a:spLocks noGrp="1"/>
          </p:cNvSpPr>
          <p:nvPr>
            <p:ph/>
          </p:nvPr>
        </p:nvSpPr>
        <p:spPr>
          <a:xfrm>
            <a:off x="6479460" y="2406780"/>
            <a:ext cx="52995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79" name="PlaceHolder 4"/>
          <p:cNvSpPr>
            <a:spLocks noGrp="1"/>
          </p:cNvSpPr>
          <p:nvPr>
            <p:ph/>
          </p:nvPr>
        </p:nvSpPr>
        <p:spPr>
          <a:xfrm>
            <a:off x="12044700" y="2406780"/>
            <a:ext cx="52995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80" name="PlaceHolder 5"/>
          <p:cNvSpPr>
            <a:spLocks noGrp="1"/>
          </p:cNvSpPr>
          <p:nvPr>
            <p:ph/>
          </p:nvPr>
        </p:nvSpPr>
        <p:spPr>
          <a:xfrm>
            <a:off x="914220" y="5523120"/>
            <a:ext cx="52995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81" name="PlaceHolder 6"/>
          <p:cNvSpPr>
            <a:spLocks noGrp="1"/>
          </p:cNvSpPr>
          <p:nvPr>
            <p:ph/>
          </p:nvPr>
        </p:nvSpPr>
        <p:spPr>
          <a:xfrm>
            <a:off x="6479460" y="5523120"/>
            <a:ext cx="52995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82" name="PlaceHolder 7"/>
          <p:cNvSpPr>
            <a:spLocks noGrp="1"/>
          </p:cNvSpPr>
          <p:nvPr>
            <p:ph/>
          </p:nvPr>
        </p:nvSpPr>
        <p:spPr>
          <a:xfrm>
            <a:off x="12044700" y="5523120"/>
            <a:ext cx="52995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9" name="PlaceHolder 8"/>
          <p:cNvSpPr>
            <a:spLocks noGrp="1"/>
          </p:cNvSpPr>
          <p:nvPr>
            <p:ph type="ftr" idx="5"/>
          </p:nvPr>
        </p:nvSpPr>
        <p:spPr/>
        <p:txBody>
          <a:bodyPr/>
          <a:lstStyle/>
          <a:p>
            <a:r>
              <a:t>Footer</a:t>
            </a:r>
          </a:p>
        </p:txBody>
      </p:sp>
      <p:sp>
        <p:nvSpPr>
          <p:cNvPr id="10" name="PlaceHolder 9"/>
          <p:cNvSpPr>
            <a:spLocks noGrp="1"/>
          </p:cNvSpPr>
          <p:nvPr>
            <p:ph type="sldNum" idx="6"/>
          </p:nvPr>
        </p:nvSpPr>
        <p:spPr/>
        <p:txBody>
          <a:bodyPr/>
          <a:lstStyle/>
          <a:p>
            <a:fld id="{AC55DE95-212B-4282-8B60-8E9C6954197C}" type="slidenum">
              <a:t>‹#›</a:t>
            </a:fld>
            <a:endParaRPr/>
          </a:p>
        </p:txBody>
      </p:sp>
      <p:sp>
        <p:nvSpPr>
          <p:cNvPr id="11" name="PlaceHolder 10"/>
          <p:cNvSpPr>
            <a:spLocks noGrp="1"/>
          </p:cNvSpPr>
          <p:nvPr>
            <p:ph type="dt" idx="4"/>
          </p:nvPr>
        </p:nvSpPr>
        <p:spPr/>
        <p:txBody>
          <a:bodyPr/>
          <a:lstStyle/>
          <a:p>
            <a:endParaRPr/>
          </a:p>
        </p:txBody>
      </p:sp>
    </p:spTree>
    <p:extLst>
      <p:ext uri="{BB962C8B-B14F-4D97-AF65-F5344CB8AC3E}">
        <p14:creationId xmlns:p14="http://schemas.microsoft.com/office/powerpoint/2010/main" val="26536973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 Mid G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66D2729-2288-31A5-45C4-012DF22F4B8A}"/>
              </a:ext>
            </a:extLst>
          </p:cNvPr>
          <p:cNvSpPr>
            <a:spLocks noGrp="1"/>
          </p:cNvSpPr>
          <p:nvPr>
            <p:ph type="dt" sz="half" idx="10"/>
          </p:nvPr>
        </p:nvSpPr>
        <p:spPr/>
        <p:txBody>
          <a:bodyPr/>
          <a:lstStyle/>
          <a:p>
            <a:fld id="{9D19E468-7F50-2448-A36E-D59E479BBB01}" type="datetimeFigureOut">
              <a:rPr lang="en-US" smtClean="0"/>
              <a:t>7/21/2026</a:t>
            </a:fld>
            <a:endParaRPr lang="en-US"/>
          </a:p>
        </p:txBody>
      </p:sp>
      <p:sp>
        <p:nvSpPr>
          <p:cNvPr id="5" name="Footer Placeholder 4">
            <a:extLst>
              <a:ext uri="{FF2B5EF4-FFF2-40B4-BE49-F238E27FC236}">
                <a16:creationId xmlns:a16="http://schemas.microsoft.com/office/drawing/2014/main" id="{FFAE0B7C-755D-EB91-F7CE-AD367D46CF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DC9AD0-B783-5F0F-B053-37EE72EA1670}"/>
              </a:ext>
            </a:extLst>
          </p:cNvPr>
          <p:cNvSpPr>
            <a:spLocks noGrp="1"/>
          </p:cNvSpPr>
          <p:nvPr>
            <p:ph type="sldNum" sz="quarter" idx="12"/>
          </p:nvPr>
        </p:nvSpPr>
        <p:spPr/>
        <p:txBody>
          <a:bodyPr/>
          <a:lstStyle/>
          <a:p>
            <a:fld id="{CB7E12F2-2FA5-4F46-BB36-B3D23E06397A}" type="slidenum">
              <a:rPr lang="en-US" smtClean="0"/>
              <a:t>‹#›</a:t>
            </a:fld>
            <a:endParaRPr lang="en-US"/>
          </a:p>
        </p:txBody>
      </p:sp>
      <p:sp>
        <p:nvSpPr>
          <p:cNvPr id="2" name="Title 1">
            <a:extLst>
              <a:ext uri="{FF2B5EF4-FFF2-40B4-BE49-F238E27FC236}">
                <a16:creationId xmlns:a16="http://schemas.microsoft.com/office/drawing/2014/main" id="{B4A6DB68-B706-51AA-38F3-1528DC21FB6C}"/>
              </a:ext>
            </a:extLst>
          </p:cNvPr>
          <p:cNvSpPr>
            <a:spLocks noGrp="1"/>
          </p:cNvSpPr>
          <p:nvPr>
            <p:ph type="ctrTitle"/>
          </p:nvPr>
        </p:nvSpPr>
        <p:spPr>
          <a:xfrm>
            <a:off x="957262" y="1740695"/>
            <a:ext cx="13612178" cy="3524250"/>
          </a:xfrm>
        </p:spPr>
        <p:txBody>
          <a:bodyPr anchor="b"/>
          <a:lstStyle>
            <a:lvl1pPr algn="l">
              <a:defRPr sz="7500" b="0" i="0">
                <a:solidFill>
                  <a:schemeClr val="bg1"/>
                </a:solidFill>
                <a:latin typeface="Averia Serif Libre" panose="02000603000000000004" pitchFamily="2" charset="0"/>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9E5892C0-95D5-3BE9-E253-3928EFC70037}"/>
              </a:ext>
            </a:extLst>
          </p:cNvPr>
          <p:cNvSpPr>
            <a:spLocks noGrp="1"/>
          </p:cNvSpPr>
          <p:nvPr>
            <p:ph type="subTitle" idx="1"/>
          </p:nvPr>
        </p:nvSpPr>
        <p:spPr>
          <a:xfrm>
            <a:off x="957262" y="5497339"/>
            <a:ext cx="13612178" cy="2028968"/>
          </a:xfrm>
        </p:spPr>
        <p:txBody>
          <a:bodyPr/>
          <a:lstStyle>
            <a:lvl1pPr marL="0" indent="0" algn="l">
              <a:buNone/>
              <a:defRPr sz="4500" b="0" i="0">
                <a:solidFill>
                  <a:schemeClr val="accent1"/>
                </a:solidFill>
                <a:latin typeface="Kiwi Maru" pitchFamily="2" charset="-128"/>
                <a:ea typeface="Kiwi Maru" pitchFamily="2" charset="-128"/>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GB" dirty="0"/>
              <a:t>Click to edit Master subtitle style</a:t>
            </a:r>
            <a:endParaRPr lang="en-US" dirty="0"/>
          </a:p>
        </p:txBody>
      </p:sp>
      <p:pic>
        <p:nvPicPr>
          <p:cNvPr id="9" name="Picture 8" descr="Logo&#10;&#10;Description automatically generated with medium confidence">
            <a:extLst>
              <a:ext uri="{FF2B5EF4-FFF2-40B4-BE49-F238E27FC236}">
                <a16:creationId xmlns:a16="http://schemas.microsoft.com/office/drawing/2014/main" id="{86CE450C-50BD-7D9B-B61A-995ED49B05E1}"/>
              </a:ext>
            </a:extLst>
          </p:cNvPr>
          <p:cNvPicPr>
            <a:picLocks noChangeAspect="1"/>
          </p:cNvPicPr>
          <p:nvPr userDrawn="1"/>
        </p:nvPicPr>
        <p:blipFill>
          <a:blip r:embed="rId3"/>
          <a:stretch>
            <a:fillRect/>
          </a:stretch>
        </p:blipFill>
        <p:spPr>
          <a:xfrm>
            <a:off x="935833" y="7979743"/>
            <a:ext cx="3029393" cy="1459034"/>
          </a:xfrm>
          <a:prstGeom prst="rect">
            <a:avLst/>
          </a:prstGeom>
        </p:spPr>
      </p:pic>
    </p:spTree>
    <p:extLst>
      <p:ext uri="{BB962C8B-B14F-4D97-AF65-F5344CB8AC3E}">
        <p14:creationId xmlns:p14="http://schemas.microsoft.com/office/powerpoint/2010/main" val="10233083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Green Introduction Statement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DF5E23-4BF9-3321-73A9-F765CCB9712A}"/>
              </a:ext>
            </a:extLst>
          </p:cNvPr>
          <p:cNvSpPr>
            <a:spLocks noGrp="1"/>
          </p:cNvSpPr>
          <p:nvPr>
            <p:ph idx="1"/>
          </p:nvPr>
        </p:nvSpPr>
        <p:spPr>
          <a:xfrm>
            <a:off x="2606040" y="1740695"/>
            <a:ext cx="13075920" cy="7398545"/>
          </a:xfrm>
        </p:spPr>
        <p:txBody>
          <a:bodyPr numCol="1" anchor="ctr" anchorCtr="0">
            <a:noAutofit/>
          </a:bodyPr>
          <a:lstStyle>
            <a:lvl1pPr algn="ctr">
              <a:defRPr sz="2700">
                <a:solidFill>
                  <a:schemeClr val="bg1"/>
                </a:solidFill>
              </a:defRPr>
            </a:lvl1pPr>
            <a:lvl2pPr algn="ctr">
              <a:defRPr sz="2400">
                <a:solidFill>
                  <a:schemeClr val="bg1"/>
                </a:solidFill>
              </a:defRPr>
            </a:lvl2pPr>
            <a:lvl3pPr algn="ctr">
              <a:defRPr sz="2100">
                <a:solidFill>
                  <a:schemeClr val="bg1"/>
                </a:solidFill>
              </a:defRPr>
            </a:lvl3pPr>
          </a:lstStyle>
          <a:p>
            <a:pPr lvl="0"/>
            <a:r>
              <a:rPr lang="en-GB" dirty="0"/>
              <a:t>Click to edit Master text styles</a:t>
            </a:r>
          </a:p>
          <a:p>
            <a:pPr lvl="1"/>
            <a:r>
              <a:rPr lang="en-GB" dirty="0"/>
              <a:t>Second level</a:t>
            </a:r>
          </a:p>
          <a:p>
            <a:pPr lvl="2"/>
            <a:r>
              <a:rPr lang="en-GB" dirty="0"/>
              <a:t>Third level</a:t>
            </a:r>
          </a:p>
        </p:txBody>
      </p:sp>
      <p:pic>
        <p:nvPicPr>
          <p:cNvPr id="2" name="Picture 1">
            <a:extLst>
              <a:ext uri="{FF2B5EF4-FFF2-40B4-BE49-F238E27FC236}">
                <a16:creationId xmlns:a16="http://schemas.microsoft.com/office/drawing/2014/main" id="{DE4D2EBC-A2EE-150A-A30C-484107FE6E50}"/>
              </a:ext>
            </a:extLst>
          </p:cNvPr>
          <p:cNvPicPr>
            <a:picLocks noChangeAspect="1"/>
          </p:cNvPicPr>
          <p:nvPr userDrawn="1"/>
        </p:nvPicPr>
        <p:blipFill>
          <a:blip r:embed="rId3">
            <a:alphaModFix amt="25000"/>
          </a:blip>
          <a:srcRect/>
          <a:stretch/>
        </p:blipFill>
        <p:spPr>
          <a:xfrm>
            <a:off x="829152" y="7764623"/>
            <a:ext cx="953928" cy="1531584"/>
          </a:xfrm>
          <a:prstGeom prst="rect">
            <a:avLst/>
          </a:prstGeom>
        </p:spPr>
      </p:pic>
    </p:spTree>
    <p:extLst>
      <p:ext uri="{BB962C8B-B14F-4D97-AF65-F5344CB8AC3E}">
        <p14:creationId xmlns:p14="http://schemas.microsoft.com/office/powerpoint/2010/main" val="31244083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Buff Content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9731C-097D-C3F9-1F4E-47D1773C51D4}"/>
              </a:ext>
            </a:extLst>
          </p:cNvPr>
          <p:cNvSpPr>
            <a:spLocks noGrp="1"/>
          </p:cNvSpPr>
          <p:nvPr>
            <p:ph type="title"/>
          </p:nvPr>
        </p:nvSpPr>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FCDF5E23-4BF9-3321-73A9-F765CCB9712A}"/>
              </a:ext>
            </a:extLst>
          </p:cNvPr>
          <p:cNvSpPr>
            <a:spLocks noGrp="1"/>
          </p:cNvSpPr>
          <p:nvPr>
            <p:ph idx="1"/>
          </p:nvPr>
        </p:nvSpPr>
        <p:spPr>
          <a:xfrm>
            <a:off x="957263" y="1743075"/>
            <a:ext cx="16381550" cy="7396164"/>
          </a:xfrm>
        </p:spPr>
        <p:txBody>
          <a:bodyPr numCol="1" anchor="ctr" anchorCtr="0">
            <a:noAutofit/>
          </a:bodyPr>
          <a:lstStyle>
            <a:lvl1pPr>
              <a:defRPr sz="2400"/>
            </a:lvl1pPr>
            <a:lvl2pPr>
              <a:defRPr sz="2100"/>
            </a:lvl2pPr>
            <a:lvl3pPr>
              <a:defRPr sz="1800"/>
            </a:lvl3pPr>
            <a:lvl4pPr marL="2057400" indent="0">
              <a:buNone/>
              <a:defRPr/>
            </a:lvl4pPr>
          </a:lstStyle>
          <a:p>
            <a:pPr lvl="0"/>
            <a:r>
              <a:rPr lang="en-GB" dirty="0"/>
              <a:t>Click to edit Master text styles</a:t>
            </a:r>
          </a:p>
          <a:p>
            <a:pPr lvl="1"/>
            <a:r>
              <a:rPr lang="en-GB" dirty="0"/>
              <a:t>Second level</a:t>
            </a:r>
          </a:p>
          <a:p>
            <a:pPr lvl="2"/>
            <a:r>
              <a:rPr lang="en-GB" dirty="0"/>
              <a:t>Third level</a:t>
            </a:r>
          </a:p>
          <a:p>
            <a:pPr lvl="3"/>
            <a:endParaRPr lang="en-US" dirty="0"/>
          </a:p>
        </p:txBody>
      </p:sp>
      <p:sp>
        <p:nvSpPr>
          <p:cNvPr id="4" name="Date Placeholder 3">
            <a:extLst>
              <a:ext uri="{FF2B5EF4-FFF2-40B4-BE49-F238E27FC236}">
                <a16:creationId xmlns:a16="http://schemas.microsoft.com/office/drawing/2014/main" id="{170CC41B-5223-739C-21FD-331647171C54}"/>
              </a:ext>
            </a:extLst>
          </p:cNvPr>
          <p:cNvSpPr>
            <a:spLocks noGrp="1"/>
          </p:cNvSpPr>
          <p:nvPr>
            <p:ph type="dt" sz="half" idx="10"/>
          </p:nvPr>
        </p:nvSpPr>
        <p:spPr/>
        <p:txBody>
          <a:bodyPr/>
          <a:lstStyle/>
          <a:p>
            <a:fld id="{9D19E468-7F50-2448-A36E-D59E479BBB01}" type="datetimeFigureOut">
              <a:rPr lang="en-US" smtClean="0"/>
              <a:t>7/21/2026</a:t>
            </a:fld>
            <a:endParaRPr lang="en-US"/>
          </a:p>
        </p:txBody>
      </p:sp>
      <p:sp>
        <p:nvSpPr>
          <p:cNvPr id="5" name="Footer Placeholder 4">
            <a:extLst>
              <a:ext uri="{FF2B5EF4-FFF2-40B4-BE49-F238E27FC236}">
                <a16:creationId xmlns:a16="http://schemas.microsoft.com/office/drawing/2014/main" id="{5F7425EF-7139-49B7-0684-E129EF92DA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152B11-2220-FD5B-083D-94E891F6BFA1}"/>
              </a:ext>
            </a:extLst>
          </p:cNvPr>
          <p:cNvSpPr>
            <a:spLocks noGrp="1"/>
          </p:cNvSpPr>
          <p:nvPr>
            <p:ph type="sldNum" sz="quarter" idx="12"/>
          </p:nvPr>
        </p:nvSpPr>
        <p:spPr/>
        <p:txBody>
          <a:bodyPr/>
          <a:lstStyle/>
          <a:p>
            <a:fld id="{CB7E12F2-2FA5-4F46-BB36-B3D23E06397A}" type="slidenum">
              <a:rPr lang="en-US" smtClean="0"/>
              <a:t>‹#›</a:t>
            </a:fld>
            <a:endParaRPr lang="en-US"/>
          </a:p>
        </p:txBody>
      </p:sp>
      <p:pic>
        <p:nvPicPr>
          <p:cNvPr id="7" name="Picture 6">
            <a:extLst>
              <a:ext uri="{FF2B5EF4-FFF2-40B4-BE49-F238E27FC236}">
                <a16:creationId xmlns:a16="http://schemas.microsoft.com/office/drawing/2014/main" id="{7F1D2E1D-CEFB-D4D9-AF0D-32068E4CEA6E}"/>
              </a:ext>
            </a:extLst>
          </p:cNvPr>
          <p:cNvPicPr>
            <a:picLocks noChangeAspect="1"/>
          </p:cNvPicPr>
          <p:nvPr userDrawn="1"/>
        </p:nvPicPr>
        <p:blipFill>
          <a:blip r:embed="rId3"/>
          <a:stretch>
            <a:fillRect/>
          </a:stretch>
        </p:blipFill>
        <p:spPr>
          <a:xfrm>
            <a:off x="957263" y="9619607"/>
            <a:ext cx="13590842" cy="188762"/>
          </a:xfrm>
          <a:prstGeom prst="rect">
            <a:avLst/>
          </a:prstGeom>
        </p:spPr>
      </p:pic>
      <p:pic>
        <p:nvPicPr>
          <p:cNvPr id="8" name="Picture 7">
            <a:extLst>
              <a:ext uri="{FF2B5EF4-FFF2-40B4-BE49-F238E27FC236}">
                <a16:creationId xmlns:a16="http://schemas.microsoft.com/office/drawing/2014/main" id="{A0D38E00-8180-8A8A-4B64-E1028B6E0564}"/>
              </a:ext>
            </a:extLst>
          </p:cNvPr>
          <p:cNvPicPr>
            <a:picLocks noChangeAspect="1"/>
          </p:cNvPicPr>
          <p:nvPr userDrawn="1"/>
        </p:nvPicPr>
        <p:blipFill>
          <a:blip r:embed="rId4"/>
          <a:srcRect/>
          <a:stretch/>
        </p:blipFill>
        <p:spPr>
          <a:xfrm>
            <a:off x="14654195" y="9417924"/>
            <a:ext cx="2762250" cy="571500"/>
          </a:xfrm>
          <a:prstGeom prst="rect">
            <a:avLst/>
          </a:prstGeom>
        </p:spPr>
      </p:pic>
      <p:pic>
        <p:nvPicPr>
          <p:cNvPr id="9" name="Picture 8">
            <a:extLst>
              <a:ext uri="{FF2B5EF4-FFF2-40B4-BE49-F238E27FC236}">
                <a16:creationId xmlns:a16="http://schemas.microsoft.com/office/drawing/2014/main" id="{C1971A15-7DE6-E83C-C023-6D1B35A1EBEB}"/>
              </a:ext>
            </a:extLst>
          </p:cNvPr>
          <p:cNvPicPr>
            <a:picLocks noChangeAspect="1"/>
          </p:cNvPicPr>
          <p:nvPr userDrawn="1"/>
        </p:nvPicPr>
        <p:blipFill>
          <a:blip r:embed="rId5"/>
          <a:stretch>
            <a:fillRect/>
          </a:stretch>
        </p:blipFill>
        <p:spPr>
          <a:xfrm>
            <a:off x="884248" y="1411164"/>
            <a:ext cx="16446488" cy="190131"/>
          </a:xfrm>
          <a:prstGeom prst="rect">
            <a:avLst/>
          </a:prstGeom>
        </p:spPr>
      </p:pic>
    </p:spTree>
    <p:extLst>
      <p:ext uri="{BB962C8B-B14F-4D97-AF65-F5344CB8AC3E}">
        <p14:creationId xmlns:p14="http://schemas.microsoft.com/office/powerpoint/2010/main" val="1495567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Dk Green Content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9731C-097D-C3F9-1F4E-47D1773C51D4}"/>
              </a:ext>
            </a:extLst>
          </p:cNvPr>
          <p:cNvSpPr>
            <a:spLocks noGrp="1"/>
          </p:cNvSpPr>
          <p:nvPr>
            <p:ph type="title"/>
          </p:nvPr>
        </p:nvSpPr>
        <p:spPr/>
        <p:txBody>
          <a:bodyPr/>
          <a:lstStyle>
            <a:lvl1pPr>
              <a:defRPr>
                <a:solidFill>
                  <a:schemeClr val="bg1"/>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FCDF5E23-4BF9-3321-73A9-F765CCB9712A}"/>
              </a:ext>
            </a:extLst>
          </p:cNvPr>
          <p:cNvSpPr>
            <a:spLocks noGrp="1"/>
          </p:cNvSpPr>
          <p:nvPr>
            <p:ph idx="1"/>
          </p:nvPr>
        </p:nvSpPr>
        <p:spPr>
          <a:xfrm>
            <a:off x="957263" y="1743075"/>
            <a:ext cx="16381550" cy="7396164"/>
          </a:xfrm>
        </p:spPr>
        <p:txBody>
          <a:bodyPr numCol="1" anchor="ctr" anchorCtr="0">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p:txBody>
      </p:sp>
      <p:sp>
        <p:nvSpPr>
          <p:cNvPr id="4" name="Date Placeholder 3">
            <a:extLst>
              <a:ext uri="{FF2B5EF4-FFF2-40B4-BE49-F238E27FC236}">
                <a16:creationId xmlns:a16="http://schemas.microsoft.com/office/drawing/2014/main" id="{170CC41B-5223-739C-21FD-331647171C54}"/>
              </a:ext>
            </a:extLst>
          </p:cNvPr>
          <p:cNvSpPr>
            <a:spLocks noGrp="1"/>
          </p:cNvSpPr>
          <p:nvPr>
            <p:ph type="dt" sz="half" idx="10"/>
          </p:nvPr>
        </p:nvSpPr>
        <p:spPr/>
        <p:txBody>
          <a:bodyPr/>
          <a:lstStyle/>
          <a:p>
            <a:fld id="{9D19E468-7F50-2448-A36E-D59E479BBB01}" type="datetimeFigureOut">
              <a:rPr lang="en-US" smtClean="0"/>
              <a:t>7/21/2026</a:t>
            </a:fld>
            <a:endParaRPr lang="en-US"/>
          </a:p>
        </p:txBody>
      </p:sp>
      <p:sp>
        <p:nvSpPr>
          <p:cNvPr id="5" name="Footer Placeholder 4">
            <a:extLst>
              <a:ext uri="{FF2B5EF4-FFF2-40B4-BE49-F238E27FC236}">
                <a16:creationId xmlns:a16="http://schemas.microsoft.com/office/drawing/2014/main" id="{5F7425EF-7139-49B7-0684-E129EF92DA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152B11-2220-FD5B-083D-94E891F6BFA1}"/>
              </a:ext>
            </a:extLst>
          </p:cNvPr>
          <p:cNvSpPr>
            <a:spLocks noGrp="1"/>
          </p:cNvSpPr>
          <p:nvPr>
            <p:ph type="sldNum" sz="quarter" idx="12"/>
          </p:nvPr>
        </p:nvSpPr>
        <p:spPr/>
        <p:txBody>
          <a:bodyPr/>
          <a:lstStyle/>
          <a:p>
            <a:fld id="{CB7E12F2-2FA5-4F46-BB36-B3D23E06397A}" type="slidenum">
              <a:rPr lang="en-US" smtClean="0"/>
              <a:t>‹#›</a:t>
            </a:fld>
            <a:endParaRPr lang="en-US"/>
          </a:p>
        </p:txBody>
      </p:sp>
      <p:pic>
        <p:nvPicPr>
          <p:cNvPr id="7" name="Picture 6">
            <a:extLst>
              <a:ext uri="{FF2B5EF4-FFF2-40B4-BE49-F238E27FC236}">
                <a16:creationId xmlns:a16="http://schemas.microsoft.com/office/drawing/2014/main" id="{D98E508E-73CD-3016-EA69-4F8571ACBBEA}"/>
              </a:ext>
            </a:extLst>
          </p:cNvPr>
          <p:cNvPicPr>
            <a:picLocks noChangeAspect="1"/>
          </p:cNvPicPr>
          <p:nvPr userDrawn="1"/>
        </p:nvPicPr>
        <p:blipFill>
          <a:blip r:embed="rId3"/>
          <a:srcRect/>
          <a:stretch/>
        </p:blipFill>
        <p:spPr>
          <a:xfrm>
            <a:off x="957269" y="9619607"/>
            <a:ext cx="13590828" cy="188762"/>
          </a:xfrm>
          <a:prstGeom prst="rect">
            <a:avLst/>
          </a:prstGeom>
        </p:spPr>
      </p:pic>
      <p:pic>
        <p:nvPicPr>
          <p:cNvPr id="8" name="Picture 7">
            <a:extLst>
              <a:ext uri="{FF2B5EF4-FFF2-40B4-BE49-F238E27FC236}">
                <a16:creationId xmlns:a16="http://schemas.microsoft.com/office/drawing/2014/main" id="{3EC90DF6-63AF-35F3-4E74-C96F633611BB}"/>
              </a:ext>
            </a:extLst>
          </p:cNvPr>
          <p:cNvPicPr>
            <a:picLocks noChangeAspect="1"/>
          </p:cNvPicPr>
          <p:nvPr userDrawn="1"/>
        </p:nvPicPr>
        <p:blipFill>
          <a:blip r:embed="rId4"/>
          <a:srcRect/>
          <a:stretch/>
        </p:blipFill>
        <p:spPr>
          <a:xfrm>
            <a:off x="14654195" y="9417924"/>
            <a:ext cx="2762250" cy="571500"/>
          </a:xfrm>
          <a:prstGeom prst="rect">
            <a:avLst/>
          </a:prstGeom>
        </p:spPr>
      </p:pic>
      <p:pic>
        <p:nvPicPr>
          <p:cNvPr id="9" name="Picture 8">
            <a:extLst>
              <a:ext uri="{FF2B5EF4-FFF2-40B4-BE49-F238E27FC236}">
                <a16:creationId xmlns:a16="http://schemas.microsoft.com/office/drawing/2014/main" id="{90523D5D-8038-7468-9982-C5497312572C}"/>
              </a:ext>
            </a:extLst>
          </p:cNvPr>
          <p:cNvPicPr>
            <a:picLocks noChangeAspect="1"/>
          </p:cNvPicPr>
          <p:nvPr userDrawn="1"/>
        </p:nvPicPr>
        <p:blipFill>
          <a:blip r:embed="rId5"/>
          <a:srcRect/>
          <a:stretch/>
        </p:blipFill>
        <p:spPr>
          <a:xfrm>
            <a:off x="884326" y="1411164"/>
            <a:ext cx="16446332" cy="190131"/>
          </a:xfrm>
          <a:prstGeom prst="rect">
            <a:avLst/>
          </a:prstGeom>
        </p:spPr>
      </p:pic>
    </p:spTree>
    <p:extLst>
      <p:ext uri="{BB962C8B-B14F-4D97-AF65-F5344CB8AC3E}">
        <p14:creationId xmlns:p14="http://schemas.microsoft.com/office/powerpoint/2010/main" val="246094896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Green Heading / Question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66D2729-2288-31A5-45C4-012DF22F4B8A}"/>
              </a:ext>
            </a:extLst>
          </p:cNvPr>
          <p:cNvSpPr>
            <a:spLocks noGrp="1"/>
          </p:cNvSpPr>
          <p:nvPr>
            <p:ph type="dt" sz="half" idx="10"/>
          </p:nvPr>
        </p:nvSpPr>
        <p:spPr/>
        <p:txBody>
          <a:bodyPr/>
          <a:lstStyle/>
          <a:p>
            <a:fld id="{9D19E468-7F50-2448-A36E-D59E479BBB01}" type="datetimeFigureOut">
              <a:rPr lang="en-US" smtClean="0"/>
              <a:t>7/21/2026</a:t>
            </a:fld>
            <a:endParaRPr lang="en-US"/>
          </a:p>
        </p:txBody>
      </p:sp>
      <p:sp>
        <p:nvSpPr>
          <p:cNvPr id="5" name="Footer Placeholder 4">
            <a:extLst>
              <a:ext uri="{FF2B5EF4-FFF2-40B4-BE49-F238E27FC236}">
                <a16:creationId xmlns:a16="http://schemas.microsoft.com/office/drawing/2014/main" id="{FFAE0B7C-755D-EB91-F7CE-AD367D46CF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DC9AD0-B783-5F0F-B053-37EE72EA1670}"/>
              </a:ext>
            </a:extLst>
          </p:cNvPr>
          <p:cNvSpPr>
            <a:spLocks noGrp="1"/>
          </p:cNvSpPr>
          <p:nvPr>
            <p:ph type="sldNum" sz="quarter" idx="12"/>
          </p:nvPr>
        </p:nvSpPr>
        <p:spPr/>
        <p:txBody>
          <a:bodyPr/>
          <a:lstStyle/>
          <a:p>
            <a:fld id="{CB7E12F2-2FA5-4F46-BB36-B3D23E06397A}" type="slidenum">
              <a:rPr lang="en-US" smtClean="0"/>
              <a:t>‹#›</a:t>
            </a:fld>
            <a:endParaRPr lang="en-US"/>
          </a:p>
        </p:txBody>
      </p:sp>
      <p:sp>
        <p:nvSpPr>
          <p:cNvPr id="2" name="Title 1">
            <a:extLst>
              <a:ext uri="{FF2B5EF4-FFF2-40B4-BE49-F238E27FC236}">
                <a16:creationId xmlns:a16="http://schemas.microsoft.com/office/drawing/2014/main" id="{B4A6DB68-B706-51AA-38F3-1528DC21FB6C}"/>
              </a:ext>
            </a:extLst>
          </p:cNvPr>
          <p:cNvSpPr>
            <a:spLocks noGrp="1"/>
          </p:cNvSpPr>
          <p:nvPr>
            <p:ph type="ctrTitle"/>
          </p:nvPr>
        </p:nvSpPr>
        <p:spPr>
          <a:xfrm>
            <a:off x="957263" y="1740695"/>
            <a:ext cx="16373474" cy="3524250"/>
          </a:xfrm>
        </p:spPr>
        <p:txBody>
          <a:bodyPr anchor="b"/>
          <a:lstStyle>
            <a:lvl1pPr algn="ctr">
              <a:defRPr sz="7500" b="0" i="0">
                <a:solidFill>
                  <a:schemeClr val="bg1"/>
                </a:solidFill>
                <a:latin typeface="Averia Serif Libre" panose="02000603000000000004" pitchFamily="2" charset="0"/>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9E5892C0-95D5-3BE9-E253-3928EFC70037}"/>
              </a:ext>
            </a:extLst>
          </p:cNvPr>
          <p:cNvSpPr>
            <a:spLocks noGrp="1"/>
          </p:cNvSpPr>
          <p:nvPr>
            <p:ph type="subTitle" idx="1"/>
          </p:nvPr>
        </p:nvSpPr>
        <p:spPr>
          <a:xfrm>
            <a:off x="957263" y="5497339"/>
            <a:ext cx="16373474" cy="2028968"/>
          </a:xfrm>
        </p:spPr>
        <p:txBody>
          <a:bodyPr/>
          <a:lstStyle>
            <a:lvl1pPr marL="0" indent="0" algn="ctr">
              <a:buNone/>
              <a:defRPr sz="4500" b="0" i="0">
                <a:solidFill>
                  <a:schemeClr val="accent1"/>
                </a:solidFill>
                <a:latin typeface="Kiwi Maru" pitchFamily="2" charset="-128"/>
                <a:ea typeface="Kiwi Maru" pitchFamily="2" charset="-128"/>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GB" dirty="0"/>
              <a:t>Click to edit Master subtitle style</a:t>
            </a:r>
            <a:endParaRPr lang="en-US" dirty="0"/>
          </a:p>
        </p:txBody>
      </p:sp>
      <p:pic>
        <p:nvPicPr>
          <p:cNvPr id="8" name="Picture 7">
            <a:extLst>
              <a:ext uri="{FF2B5EF4-FFF2-40B4-BE49-F238E27FC236}">
                <a16:creationId xmlns:a16="http://schemas.microsoft.com/office/drawing/2014/main" id="{5FED1E90-CAC7-F093-2E3A-372B9B0E193B}"/>
              </a:ext>
            </a:extLst>
          </p:cNvPr>
          <p:cNvPicPr>
            <a:picLocks noChangeAspect="1"/>
          </p:cNvPicPr>
          <p:nvPr userDrawn="1"/>
        </p:nvPicPr>
        <p:blipFill>
          <a:blip r:embed="rId3">
            <a:alphaModFix amt="25000"/>
          </a:blip>
          <a:srcRect/>
          <a:stretch/>
        </p:blipFill>
        <p:spPr>
          <a:xfrm>
            <a:off x="829152" y="7764623"/>
            <a:ext cx="953928" cy="1531584"/>
          </a:xfrm>
          <a:prstGeom prst="rect">
            <a:avLst/>
          </a:prstGeom>
        </p:spPr>
      </p:pic>
    </p:spTree>
    <p:extLst>
      <p:ext uri="{BB962C8B-B14F-4D97-AF65-F5344CB8AC3E}">
        <p14:creationId xmlns:p14="http://schemas.microsoft.com/office/powerpoint/2010/main" val="298355092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uff Split Content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9731C-097D-C3F9-1F4E-47D1773C51D4}"/>
              </a:ext>
            </a:extLst>
          </p:cNvPr>
          <p:cNvSpPr>
            <a:spLocks noGrp="1"/>
          </p:cNvSpPr>
          <p:nvPr>
            <p:ph type="title"/>
          </p:nvPr>
        </p:nvSpPr>
        <p:spPr/>
        <p:txBody>
          <a:bodyPr/>
          <a:lstStyle>
            <a:lvl1pPr>
              <a:defRPr>
                <a:solidFill>
                  <a:srgbClr val="06431B"/>
                </a:solidFill>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FCDF5E23-4BF9-3321-73A9-F765CCB9712A}"/>
              </a:ext>
            </a:extLst>
          </p:cNvPr>
          <p:cNvSpPr>
            <a:spLocks noGrp="1"/>
          </p:cNvSpPr>
          <p:nvPr>
            <p:ph idx="1"/>
          </p:nvPr>
        </p:nvSpPr>
        <p:spPr>
          <a:xfrm>
            <a:off x="957263" y="1743075"/>
            <a:ext cx="7793333" cy="7396164"/>
          </a:xfrm>
        </p:spPr>
        <p:txBody>
          <a:bodyPr numCol="1" anchor="ctr" anchorCtr="0">
            <a:noAutofit/>
          </a:bodyPr>
          <a:lstStyle>
            <a:lvl1pPr>
              <a:defRPr sz="2400">
                <a:solidFill>
                  <a:srgbClr val="06431B"/>
                </a:solidFill>
              </a:defRPr>
            </a:lvl1pPr>
            <a:lvl2pPr>
              <a:defRPr sz="2100">
                <a:solidFill>
                  <a:srgbClr val="06431B"/>
                </a:solidFill>
              </a:defRPr>
            </a:lvl2pPr>
            <a:lvl3pPr>
              <a:defRPr sz="1800">
                <a:solidFill>
                  <a:srgbClr val="06431B"/>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p:txBody>
      </p:sp>
      <p:sp>
        <p:nvSpPr>
          <p:cNvPr id="4" name="Date Placeholder 3">
            <a:extLst>
              <a:ext uri="{FF2B5EF4-FFF2-40B4-BE49-F238E27FC236}">
                <a16:creationId xmlns:a16="http://schemas.microsoft.com/office/drawing/2014/main" id="{170CC41B-5223-739C-21FD-331647171C54}"/>
              </a:ext>
            </a:extLst>
          </p:cNvPr>
          <p:cNvSpPr>
            <a:spLocks noGrp="1"/>
          </p:cNvSpPr>
          <p:nvPr>
            <p:ph type="dt" sz="half" idx="10"/>
          </p:nvPr>
        </p:nvSpPr>
        <p:spPr/>
        <p:txBody>
          <a:bodyPr/>
          <a:lstStyle/>
          <a:p>
            <a:fld id="{9D19E468-7F50-2448-A36E-D59E479BBB01}" type="datetimeFigureOut">
              <a:rPr lang="en-US" smtClean="0"/>
              <a:t>7/21/2026</a:t>
            </a:fld>
            <a:endParaRPr lang="en-US"/>
          </a:p>
        </p:txBody>
      </p:sp>
      <p:sp>
        <p:nvSpPr>
          <p:cNvPr id="5" name="Footer Placeholder 4">
            <a:extLst>
              <a:ext uri="{FF2B5EF4-FFF2-40B4-BE49-F238E27FC236}">
                <a16:creationId xmlns:a16="http://schemas.microsoft.com/office/drawing/2014/main" id="{5F7425EF-7139-49B7-0684-E129EF92DA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152B11-2220-FD5B-083D-94E891F6BFA1}"/>
              </a:ext>
            </a:extLst>
          </p:cNvPr>
          <p:cNvSpPr>
            <a:spLocks noGrp="1"/>
          </p:cNvSpPr>
          <p:nvPr>
            <p:ph type="sldNum" sz="quarter" idx="12"/>
          </p:nvPr>
        </p:nvSpPr>
        <p:spPr/>
        <p:txBody>
          <a:bodyPr/>
          <a:lstStyle/>
          <a:p>
            <a:fld id="{CB7E12F2-2FA5-4F46-BB36-B3D23E06397A}" type="slidenum">
              <a:rPr lang="en-US" smtClean="0"/>
              <a:t>‹#›</a:t>
            </a:fld>
            <a:endParaRPr lang="en-US"/>
          </a:p>
        </p:txBody>
      </p:sp>
      <p:pic>
        <p:nvPicPr>
          <p:cNvPr id="9" name="Picture 8">
            <a:extLst>
              <a:ext uri="{FF2B5EF4-FFF2-40B4-BE49-F238E27FC236}">
                <a16:creationId xmlns:a16="http://schemas.microsoft.com/office/drawing/2014/main" id="{59FD7347-C66C-EF0E-86BD-C214C4B1B47C}"/>
              </a:ext>
            </a:extLst>
          </p:cNvPr>
          <p:cNvPicPr>
            <a:picLocks noChangeAspect="1"/>
          </p:cNvPicPr>
          <p:nvPr userDrawn="1"/>
        </p:nvPicPr>
        <p:blipFill rotWithShape="1">
          <a:blip r:embed="rId3"/>
          <a:srcRect l="36317" t="23254" r="-1" b="25865"/>
          <a:stretch/>
        </p:blipFill>
        <p:spPr>
          <a:xfrm rot="5400000">
            <a:off x="5431632" y="5421155"/>
            <a:ext cx="7424736" cy="68579"/>
          </a:xfrm>
          <a:prstGeom prst="rect">
            <a:avLst/>
          </a:prstGeom>
        </p:spPr>
      </p:pic>
      <p:sp>
        <p:nvSpPr>
          <p:cNvPr id="10" name="Content Placeholder 2">
            <a:extLst>
              <a:ext uri="{FF2B5EF4-FFF2-40B4-BE49-F238E27FC236}">
                <a16:creationId xmlns:a16="http://schemas.microsoft.com/office/drawing/2014/main" id="{60D4735E-2EF3-454A-4AA3-4F68DC4BA156}"/>
              </a:ext>
            </a:extLst>
          </p:cNvPr>
          <p:cNvSpPr>
            <a:spLocks noGrp="1"/>
          </p:cNvSpPr>
          <p:nvPr>
            <p:ph idx="13"/>
          </p:nvPr>
        </p:nvSpPr>
        <p:spPr>
          <a:xfrm>
            <a:off x="9522950" y="1743075"/>
            <a:ext cx="7793333" cy="7396164"/>
          </a:xfrm>
        </p:spPr>
        <p:txBody>
          <a:bodyPr numCol="1" anchor="ctr" anchorCtr="0">
            <a:noAutofit/>
          </a:bodyPr>
          <a:lstStyle>
            <a:lvl1pPr>
              <a:defRPr sz="2400">
                <a:solidFill>
                  <a:srgbClr val="06431B"/>
                </a:solidFill>
              </a:defRPr>
            </a:lvl1pPr>
            <a:lvl2pPr>
              <a:defRPr sz="2100">
                <a:solidFill>
                  <a:srgbClr val="06431B"/>
                </a:solidFill>
              </a:defRPr>
            </a:lvl2pPr>
            <a:lvl3pPr>
              <a:defRPr sz="1800">
                <a:solidFill>
                  <a:srgbClr val="06431B"/>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p:txBody>
      </p:sp>
      <p:pic>
        <p:nvPicPr>
          <p:cNvPr id="11" name="Picture 10">
            <a:extLst>
              <a:ext uri="{FF2B5EF4-FFF2-40B4-BE49-F238E27FC236}">
                <a16:creationId xmlns:a16="http://schemas.microsoft.com/office/drawing/2014/main" id="{793F7AF6-944B-5C46-76CB-F33C64286959}"/>
              </a:ext>
            </a:extLst>
          </p:cNvPr>
          <p:cNvPicPr>
            <a:picLocks noChangeAspect="1"/>
          </p:cNvPicPr>
          <p:nvPr userDrawn="1"/>
        </p:nvPicPr>
        <p:blipFill>
          <a:blip r:embed="rId4"/>
          <a:stretch>
            <a:fillRect/>
          </a:stretch>
        </p:blipFill>
        <p:spPr>
          <a:xfrm>
            <a:off x="957263" y="9619607"/>
            <a:ext cx="13590842" cy="188762"/>
          </a:xfrm>
          <a:prstGeom prst="rect">
            <a:avLst/>
          </a:prstGeom>
        </p:spPr>
      </p:pic>
      <p:pic>
        <p:nvPicPr>
          <p:cNvPr id="12" name="Picture 11">
            <a:extLst>
              <a:ext uri="{FF2B5EF4-FFF2-40B4-BE49-F238E27FC236}">
                <a16:creationId xmlns:a16="http://schemas.microsoft.com/office/drawing/2014/main" id="{5E96CCCD-459D-C30B-B51D-920D575E6452}"/>
              </a:ext>
            </a:extLst>
          </p:cNvPr>
          <p:cNvPicPr>
            <a:picLocks noChangeAspect="1"/>
          </p:cNvPicPr>
          <p:nvPr userDrawn="1"/>
        </p:nvPicPr>
        <p:blipFill>
          <a:blip r:embed="rId5"/>
          <a:srcRect/>
          <a:stretch/>
        </p:blipFill>
        <p:spPr>
          <a:xfrm>
            <a:off x="14654195" y="9417924"/>
            <a:ext cx="2762250" cy="571500"/>
          </a:xfrm>
          <a:prstGeom prst="rect">
            <a:avLst/>
          </a:prstGeom>
        </p:spPr>
      </p:pic>
      <p:pic>
        <p:nvPicPr>
          <p:cNvPr id="13" name="Picture 12">
            <a:extLst>
              <a:ext uri="{FF2B5EF4-FFF2-40B4-BE49-F238E27FC236}">
                <a16:creationId xmlns:a16="http://schemas.microsoft.com/office/drawing/2014/main" id="{A8C600B0-E781-6E3D-214B-CA11C10DE6B6}"/>
              </a:ext>
            </a:extLst>
          </p:cNvPr>
          <p:cNvPicPr>
            <a:picLocks noChangeAspect="1"/>
          </p:cNvPicPr>
          <p:nvPr userDrawn="1"/>
        </p:nvPicPr>
        <p:blipFill>
          <a:blip r:embed="rId6"/>
          <a:stretch>
            <a:fillRect/>
          </a:stretch>
        </p:blipFill>
        <p:spPr>
          <a:xfrm>
            <a:off x="884248" y="1411164"/>
            <a:ext cx="16446488" cy="190131"/>
          </a:xfrm>
          <a:prstGeom prst="rect">
            <a:avLst/>
          </a:prstGeom>
        </p:spPr>
      </p:pic>
    </p:spTree>
    <p:extLst>
      <p:ext uri="{BB962C8B-B14F-4D97-AF65-F5344CB8AC3E}">
        <p14:creationId xmlns:p14="http://schemas.microsoft.com/office/powerpoint/2010/main" val="181721392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to &amp; Title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DF5E23-4BF9-3321-73A9-F765CCB9712A}"/>
              </a:ext>
            </a:extLst>
          </p:cNvPr>
          <p:cNvSpPr>
            <a:spLocks noGrp="1"/>
          </p:cNvSpPr>
          <p:nvPr>
            <p:ph idx="1"/>
          </p:nvPr>
        </p:nvSpPr>
        <p:spPr>
          <a:xfrm>
            <a:off x="2606040" y="731007"/>
            <a:ext cx="13075920" cy="6349062"/>
          </a:xfrm>
        </p:spPr>
        <p:txBody>
          <a:bodyPr numCol="1" anchor="ctr" anchorCtr="0">
            <a:noAutofit/>
          </a:bodyPr>
          <a:lstStyle>
            <a:lvl1pPr algn="ctr">
              <a:defRPr sz="2700">
                <a:solidFill>
                  <a:schemeClr val="bg1"/>
                </a:solidFill>
              </a:defRPr>
            </a:lvl1pPr>
            <a:lvl2pPr algn="ctr">
              <a:defRPr sz="2400">
                <a:solidFill>
                  <a:schemeClr val="bg1"/>
                </a:solidFill>
              </a:defRPr>
            </a:lvl2pPr>
            <a:lvl3pPr algn="ctr">
              <a:defRPr sz="2100">
                <a:solidFill>
                  <a:schemeClr val="bg1"/>
                </a:solidFill>
              </a:defRPr>
            </a:lvl3pPr>
          </a:lstStyle>
          <a:p>
            <a:pPr lvl="0"/>
            <a:r>
              <a:rPr lang="en-GB" dirty="0"/>
              <a:t>Click to edit Master text styles</a:t>
            </a:r>
          </a:p>
          <a:p>
            <a:pPr lvl="1"/>
            <a:r>
              <a:rPr lang="en-GB" dirty="0"/>
              <a:t>Second level</a:t>
            </a:r>
          </a:p>
          <a:p>
            <a:pPr lvl="2"/>
            <a:r>
              <a:rPr lang="en-GB" dirty="0"/>
              <a:t>Third level</a:t>
            </a:r>
          </a:p>
        </p:txBody>
      </p:sp>
      <p:pic>
        <p:nvPicPr>
          <p:cNvPr id="4" name="Picture 3" descr="Logo&#10;&#10;Description automatically generated with medium confidence">
            <a:extLst>
              <a:ext uri="{FF2B5EF4-FFF2-40B4-BE49-F238E27FC236}">
                <a16:creationId xmlns:a16="http://schemas.microsoft.com/office/drawing/2014/main" id="{E1BC485D-8223-8144-3C2B-5229A959590E}"/>
              </a:ext>
            </a:extLst>
          </p:cNvPr>
          <p:cNvPicPr>
            <a:picLocks noChangeAspect="1"/>
          </p:cNvPicPr>
          <p:nvPr userDrawn="1"/>
        </p:nvPicPr>
        <p:blipFill>
          <a:blip r:embed="rId3">
            <a:alphaModFix amt="25000"/>
          </a:blip>
          <a:stretch>
            <a:fillRect/>
          </a:stretch>
        </p:blipFill>
        <p:spPr>
          <a:xfrm>
            <a:off x="935833" y="8028055"/>
            <a:ext cx="704432" cy="1139756"/>
          </a:xfrm>
          <a:prstGeom prst="rect">
            <a:avLst/>
          </a:prstGeom>
        </p:spPr>
      </p:pic>
      <p:sp>
        <p:nvSpPr>
          <p:cNvPr id="5" name="Subtitle 2">
            <a:extLst>
              <a:ext uri="{FF2B5EF4-FFF2-40B4-BE49-F238E27FC236}">
                <a16:creationId xmlns:a16="http://schemas.microsoft.com/office/drawing/2014/main" id="{4B269DE6-409C-6955-CD95-33F9CB501A5E}"/>
              </a:ext>
            </a:extLst>
          </p:cNvPr>
          <p:cNvSpPr>
            <a:spLocks noGrp="1"/>
          </p:cNvSpPr>
          <p:nvPr>
            <p:ph type="subTitle" idx="10"/>
          </p:nvPr>
        </p:nvSpPr>
        <p:spPr>
          <a:xfrm>
            <a:off x="2606040" y="7511144"/>
            <a:ext cx="13075920" cy="1628094"/>
          </a:xfrm>
        </p:spPr>
        <p:txBody>
          <a:bodyPr/>
          <a:lstStyle>
            <a:lvl1pPr marL="0" indent="0" algn="ctr">
              <a:buNone/>
              <a:defRPr sz="4500" b="0" i="0">
                <a:solidFill>
                  <a:schemeClr val="bg1"/>
                </a:solidFill>
                <a:latin typeface="Kiwi Maru" pitchFamily="2" charset="-128"/>
                <a:ea typeface="Kiwi Maru" pitchFamily="2" charset="-128"/>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GB" dirty="0"/>
              <a:t>Click to edit Master subtitle style</a:t>
            </a:r>
            <a:endParaRPr lang="en-US" dirty="0"/>
          </a:p>
        </p:txBody>
      </p:sp>
    </p:spTree>
    <p:extLst>
      <p:ext uri="{BB962C8B-B14F-4D97-AF65-F5344CB8AC3E}">
        <p14:creationId xmlns:p14="http://schemas.microsoft.com/office/powerpoint/2010/main" val="30834563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uff Blank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8DA264-BDD5-E7F2-FB21-4B5C38C64701}"/>
              </a:ext>
            </a:extLst>
          </p:cNvPr>
          <p:cNvSpPr>
            <a:spLocks noGrp="1"/>
          </p:cNvSpPr>
          <p:nvPr>
            <p:ph type="dt" sz="half" idx="10"/>
          </p:nvPr>
        </p:nvSpPr>
        <p:spPr/>
        <p:txBody>
          <a:bodyPr/>
          <a:lstStyle/>
          <a:p>
            <a:fld id="{9D19E468-7F50-2448-A36E-D59E479BBB01}" type="datetimeFigureOut">
              <a:rPr lang="en-US" smtClean="0"/>
              <a:t>7/21/2026</a:t>
            </a:fld>
            <a:endParaRPr lang="en-US"/>
          </a:p>
        </p:txBody>
      </p:sp>
      <p:sp>
        <p:nvSpPr>
          <p:cNvPr id="3" name="Footer Placeholder 2">
            <a:extLst>
              <a:ext uri="{FF2B5EF4-FFF2-40B4-BE49-F238E27FC236}">
                <a16:creationId xmlns:a16="http://schemas.microsoft.com/office/drawing/2014/main" id="{A601C5D6-1645-5EF1-7F80-51DB92FC8F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63BE69-0A44-F6D5-3D29-F2739B6F96D0}"/>
              </a:ext>
            </a:extLst>
          </p:cNvPr>
          <p:cNvSpPr>
            <a:spLocks noGrp="1"/>
          </p:cNvSpPr>
          <p:nvPr>
            <p:ph type="sldNum" sz="quarter" idx="12"/>
          </p:nvPr>
        </p:nvSpPr>
        <p:spPr/>
        <p:txBody>
          <a:bodyPr/>
          <a:lstStyle/>
          <a:p>
            <a:fld id="{CB7E12F2-2FA5-4F46-BB36-B3D23E06397A}" type="slidenum">
              <a:rPr lang="en-US" smtClean="0"/>
              <a:t>‹#›</a:t>
            </a:fld>
            <a:endParaRPr lang="en-US"/>
          </a:p>
        </p:txBody>
      </p:sp>
    </p:spTree>
    <p:extLst>
      <p:ext uri="{BB962C8B-B14F-4D97-AF65-F5344CB8AC3E}">
        <p14:creationId xmlns:p14="http://schemas.microsoft.com/office/powerpoint/2010/main" val="20967548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Mid Blank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8DA264-BDD5-E7F2-FB21-4B5C38C64701}"/>
              </a:ext>
            </a:extLst>
          </p:cNvPr>
          <p:cNvSpPr>
            <a:spLocks noGrp="1"/>
          </p:cNvSpPr>
          <p:nvPr>
            <p:ph type="dt" sz="half" idx="10"/>
          </p:nvPr>
        </p:nvSpPr>
        <p:spPr/>
        <p:txBody>
          <a:bodyPr/>
          <a:lstStyle/>
          <a:p>
            <a:fld id="{9D19E468-7F50-2448-A36E-D59E479BBB01}" type="datetimeFigureOut">
              <a:rPr lang="en-US" smtClean="0"/>
              <a:t>7/21/2026</a:t>
            </a:fld>
            <a:endParaRPr lang="en-US"/>
          </a:p>
        </p:txBody>
      </p:sp>
      <p:sp>
        <p:nvSpPr>
          <p:cNvPr id="3" name="Footer Placeholder 2">
            <a:extLst>
              <a:ext uri="{FF2B5EF4-FFF2-40B4-BE49-F238E27FC236}">
                <a16:creationId xmlns:a16="http://schemas.microsoft.com/office/drawing/2014/main" id="{A601C5D6-1645-5EF1-7F80-51DB92FC8F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63BE69-0A44-F6D5-3D29-F2739B6F96D0}"/>
              </a:ext>
            </a:extLst>
          </p:cNvPr>
          <p:cNvSpPr>
            <a:spLocks noGrp="1"/>
          </p:cNvSpPr>
          <p:nvPr>
            <p:ph type="sldNum" sz="quarter" idx="12"/>
          </p:nvPr>
        </p:nvSpPr>
        <p:spPr/>
        <p:txBody>
          <a:bodyPr/>
          <a:lstStyle/>
          <a:p>
            <a:fld id="{CB7E12F2-2FA5-4F46-BB36-B3D23E06397A}" type="slidenum">
              <a:rPr lang="en-US" smtClean="0"/>
              <a:t>‹#›</a:t>
            </a:fld>
            <a:endParaRPr lang="en-US"/>
          </a:p>
        </p:txBody>
      </p:sp>
    </p:spTree>
    <p:extLst>
      <p:ext uri="{BB962C8B-B14F-4D97-AF65-F5344CB8AC3E}">
        <p14:creationId xmlns:p14="http://schemas.microsoft.com/office/powerpoint/2010/main" val="40618991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Dk Green Blank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8DA264-BDD5-E7F2-FB21-4B5C38C64701}"/>
              </a:ext>
            </a:extLst>
          </p:cNvPr>
          <p:cNvSpPr>
            <a:spLocks noGrp="1"/>
          </p:cNvSpPr>
          <p:nvPr>
            <p:ph type="dt" sz="half" idx="10"/>
          </p:nvPr>
        </p:nvSpPr>
        <p:spPr/>
        <p:txBody>
          <a:bodyPr/>
          <a:lstStyle/>
          <a:p>
            <a:fld id="{9D19E468-7F50-2448-A36E-D59E479BBB01}" type="datetimeFigureOut">
              <a:rPr lang="en-US" smtClean="0"/>
              <a:t>7/21/2026</a:t>
            </a:fld>
            <a:endParaRPr lang="en-US"/>
          </a:p>
        </p:txBody>
      </p:sp>
      <p:sp>
        <p:nvSpPr>
          <p:cNvPr id="3" name="Footer Placeholder 2">
            <a:extLst>
              <a:ext uri="{FF2B5EF4-FFF2-40B4-BE49-F238E27FC236}">
                <a16:creationId xmlns:a16="http://schemas.microsoft.com/office/drawing/2014/main" id="{A601C5D6-1645-5EF1-7F80-51DB92FC8FE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63BE69-0A44-F6D5-3D29-F2739B6F96D0}"/>
              </a:ext>
            </a:extLst>
          </p:cNvPr>
          <p:cNvSpPr>
            <a:spLocks noGrp="1"/>
          </p:cNvSpPr>
          <p:nvPr>
            <p:ph type="sldNum" sz="quarter" idx="12"/>
          </p:nvPr>
        </p:nvSpPr>
        <p:spPr/>
        <p:txBody>
          <a:bodyPr/>
          <a:lstStyle/>
          <a:p>
            <a:fld id="{CB7E12F2-2FA5-4F46-BB36-B3D23E06397A}" type="slidenum">
              <a:rPr lang="en-US" smtClean="0"/>
              <a:t>‹#›</a:t>
            </a:fld>
            <a:endParaRPr lang="en-US"/>
          </a:p>
        </p:txBody>
      </p:sp>
    </p:spTree>
    <p:extLst>
      <p:ext uri="{BB962C8B-B14F-4D97-AF65-F5344CB8AC3E}">
        <p14:creationId xmlns:p14="http://schemas.microsoft.com/office/powerpoint/2010/main" val="253746527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lstStyle/>
          <a:p>
            <a:r>
              <a:t>Footer</a:t>
            </a:r>
          </a:p>
        </p:txBody>
      </p:sp>
      <p:sp>
        <p:nvSpPr>
          <p:cNvPr id="3" name="PlaceHolder 2"/>
          <p:cNvSpPr>
            <a:spLocks noGrp="1"/>
          </p:cNvSpPr>
          <p:nvPr>
            <p:ph type="sldNum" idx="9"/>
          </p:nvPr>
        </p:nvSpPr>
        <p:spPr/>
        <p:txBody>
          <a:bodyPr/>
          <a:lstStyle/>
          <a:p>
            <a:fld id="{82571404-7B81-4BEC-857A-C588E1890310}" type="slidenum">
              <a:t>‹#›</a:t>
            </a:fld>
            <a:endParaRPr/>
          </a:p>
        </p:txBody>
      </p:sp>
      <p:sp>
        <p:nvSpPr>
          <p:cNvPr id="4" name="PlaceHolder 3"/>
          <p:cNvSpPr>
            <a:spLocks noGrp="1"/>
          </p:cNvSpPr>
          <p:nvPr>
            <p:ph type="dt" idx="7"/>
          </p:nvPr>
        </p:nvSpPr>
        <p:spPr/>
        <p:txBody>
          <a:bodyPr/>
          <a:lstStyle/>
          <a:p>
            <a:endParaRPr/>
          </a:p>
        </p:txBody>
      </p:sp>
    </p:spTree>
    <p:extLst>
      <p:ext uri="{BB962C8B-B14F-4D97-AF65-F5344CB8AC3E}">
        <p14:creationId xmlns:p14="http://schemas.microsoft.com/office/powerpoint/2010/main" val="18652840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89" name="PlaceHolder 2"/>
          <p:cNvSpPr>
            <a:spLocks noGrp="1"/>
          </p:cNvSpPr>
          <p:nvPr>
            <p:ph type="subTitle"/>
          </p:nvPr>
        </p:nvSpPr>
        <p:spPr>
          <a:xfrm>
            <a:off x="914220" y="2406780"/>
            <a:ext cx="16458660" cy="5965920"/>
          </a:xfrm>
          <a:prstGeom prst="rect">
            <a:avLst/>
          </a:prstGeom>
          <a:noFill/>
          <a:ln w="0">
            <a:noFill/>
          </a:ln>
        </p:spPr>
        <p:txBody>
          <a:bodyPr lIns="0" tIns="0" rIns="0" bIns="0" anchor="ctr">
            <a:noAutofit/>
          </a:bodyPr>
          <a:lstStyle>
            <a:lvl1pPr indent="0" algn="ctr">
              <a:buNone/>
              <a:defRPr/>
            </a:lvl1pPr>
          </a:lstStyle>
          <a:p>
            <a:pPr indent="0" algn="ctr">
              <a:buNone/>
            </a:pPr>
            <a:endParaRPr lang="en-GB" sz="4800" b="0" strike="noStrike" spc="-2">
              <a:latin typeface="Arial"/>
            </a:endParaRPr>
          </a:p>
        </p:txBody>
      </p:sp>
      <p:sp>
        <p:nvSpPr>
          <p:cNvPr id="4" name="PlaceHolder 3"/>
          <p:cNvSpPr>
            <a:spLocks noGrp="1"/>
          </p:cNvSpPr>
          <p:nvPr>
            <p:ph type="ftr" idx="8"/>
          </p:nvPr>
        </p:nvSpPr>
        <p:spPr/>
        <p:txBody>
          <a:bodyPr/>
          <a:lstStyle/>
          <a:p>
            <a:r>
              <a:t>Footer</a:t>
            </a:r>
          </a:p>
        </p:txBody>
      </p:sp>
      <p:sp>
        <p:nvSpPr>
          <p:cNvPr id="5" name="PlaceHolder 4"/>
          <p:cNvSpPr>
            <a:spLocks noGrp="1"/>
          </p:cNvSpPr>
          <p:nvPr>
            <p:ph type="sldNum" idx="9"/>
          </p:nvPr>
        </p:nvSpPr>
        <p:spPr/>
        <p:txBody>
          <a:bodyPr/>
          <a:lstStyle/>
          <a:p>
            <a:fld id="{442ED2C3-512F-477E-957C-C972C4DDBD43}" type="slidenum">
              <a:t>‹#›</a:t>
            </a:fld>
            <a:endParaRPr/>
          </a:p>
        </p:txBody>
      </p:sp>
      <p:sp>
        <p:nvSpPr>
          <p:cNvPr id="6" name="PlaceHolder 5"/>
          <p:cNvSpPr>
            <a:spLocks noGrp="1"/>
          </p:cNvSpPr>
          <p:nvPr>
            <p:ph type="dt" idx="7"/>
          </p:nvPr>
        </p:nvSpPr>
        <p:spPr/>
        <p:txBody>
          <a:bodyPr/>
          <a:lstStyle/>
          <a:p>
            <a:endParaRPr/>
          </a:p>
        </p:txBody>
      </p:sp>
    </p:spTree>
    <p:extLst>
      <p:ext uri="{BB962C8B-B14F-4D97-AF65-F5344CB8AC3E}">
        <p14:creationId xmlns:p14="http://schemas.microsoft.com/office/powerpoint/2010/main" val="146084065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91" name="PlaceHolder 2"/>
          <p:cNvSpPr>
            <a:spLocks noGrp="1"/>
          </p:cNvSpPr>
          <p:nvPr>
            <p:ph/>
          </p:nvPr>
        </p:nvSpPr>
        <p:spPr>
          <a:xfrm>
            <a:off x="914220" y="2406780"/>
            <a:ext cx="16458660" cy="596592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4" name="PlaceHolder 3"/>
          <p:cNvSpPr>
            <a:spLocks noGrp="1"/>
          </p:cNvSpPr>
          <p:nvPr>
            <p:ph type="ftr" idx="8"/>
          </p:nvPr>
        </p:nvSpPr>
        <p:spPr/>
        <p:txBody>
          <a:bodyPr/>
          <a:lstStyle/>
          <a:p>
            <a:r>
              <a:t>Footer</a:t>
            </a:r>
          </a:p>
        </p:txBody>
      </p:sp>
      <p:sp>
        <p:nvSpPr>
          <p:cNvPr id="5" name="PlaceHolder 4"/>
          <p:cNvSpPr>
            <a:spLocks noGrp="1"/>
          </p:cNvSpPr>
          <p:nvPr>
            <p:ph type="sldNum" idx="9"/>
          </p:nvPr>
        </p:nvSpPr>
        <p:spPr/>
        <p:txBody>
          <a:bodyPr/>
          <a:lstStyle/>
          <a:p>
            <a:fld id="{0160EEAD-8877-4B99-8B5B-BA6B202A02AD}" type="slidenum">
              <a:t>‹#›</a:t>
            </a:fld>
            <a:endParaRPr/>
          </a:p>
        </p:txBody>
      </p:sp>
      <p:sp>
        <p:nvSpPr>
          <p:cNvPr id="6" name="PlaceHolder 5"/>
          <p:cNvSpPr>
            <a:spLocks noGrp="1"/>
          </p:cNvSpPr>
          <p:nvPr>
            <p:ph type="dt" idx="7"/>
          </p:nvPr>
        </p:nvSpPr>
        <p:spPr/>
        <p:txBody>
          <a:bodyPr/>
          <a:lstStyle/>
          <a:p>
            <a:endParaRPr/>
          </a:p>
        </p:txBody>
      </p:sp>
    </p:spTree>
    <p:extLst>
      <p:ext uri="{BB962C8B-B14F-4D97-AF65-F5344CB8AC3E}">
        <p14:creationId xmlns:p14="http://schemas.microsoft.com/office/powerpoint/2010/main" val="1960469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93" name="PlaceHolder 2"/>
          <p:cNvSpPr>
            <a:spLocks noGrp="1"/>
          </p:cNvSpPr>
          <p:nvPr>
            <p:ph/>
          </p:nvPr>
        </p:nvSpPr>
        <p:spPr>
          <a:xfrm>
            <a:off x="914220" y="2406780"/>
            <a:ext cx="8031420" cy="596592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94" name="PlaceHolder 3"/>
          <p:cNvSpPr>
            <a:spLocks noGrp="1"/>
          </p:cNvSpPr>
          <p:nvPr>
            <p:ph/>
          </p:nvPr>
        </p:nvSpPr>
        <p:spPr>
          <a:xfrm>
            <a:off x="9347940" y="2406780"/>
            <a:ext cx="8031420" cy="596592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5" name="PlaceHolder 4"/>
          <p:cNvSpPr>
            <a:spLocks noGrp="1"/>
          </p:cNvSpPr>
          <p:nvPr>
            <p:ph type="ftr" idx="8"/>
          </p:nvPr>
        </p:nvSpPr>
        <p:spPr/>
        <p:txBody>
          <a:bodyPr/>
          <a:lstStyle/>
          <a:p>
            <a:r>
              <a:t>Footer</a:t>
            </a:r>
          </a:p>
        </p:txBody>
      </p:sp>
      <p:sp>
        <p:nvSpPr>
          <p:cNvPr id="6" name="PlaceHolder 5"/>
          <p:cNvSpPr>
            <a:spLocks noGrp="1"/>
          </p:cNvSpPr>
          <p:nvPr>
            <p:ph type="sldNum" idx="9"/>
          </p:nvPr>
        </p:nvSpPr>
        <p:spPr/>
        <p:txBody>
          <a:bodyPr/>
          <a:lstStyle/>
          <a:p>
            <a:fld id="{403BA6FA-2CF3-432E-8B04-8D8470D0E7E4}" type="slidenum">
              <a:t>‹#›</a:t>
            </a:fld>
            <a:endParaRPr/>
          </a:p>
        </p:txBody>
      </p:sp>
      <p:sp>
        <p:nvSpPr>
          <p:cNvPr id="7" name="PlaceHolder 6"/>
          <p:cNvSpPr>
            <a:spLocks noGrp="1"/>
          </p:cNvSpPr>
          <p:nvPr>
            <p:ph type="dt" idx="7"/>
          </p:nvPr>
        </p:nvSpPr>
        <p:spPr/>
        <p:txBody>
          <a:bodyPr/>
          <a:lstStyle/>
          <a:p>
            <a:endParaRPr/>
          </a:p>
        </p:txBody>
      </p:sp>
    </p:spTree>
    <p:extLst>
      <p:ext uri="{BB962C8B-B14F-4D97-AF65-F5344CB8AC3E}">
        <p14:creationId xmlns:p14="http://schemas.microsoft.com/office/powerpoint/2010/main" val="362640873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3" name="PlaceHolder 2"/>
          <p:cNvSpPr>
            <a:spLocks noGrp="1"/>
          </p:cNvSpPr>
          <p:nvPr>
            <p:ph type="ftr" idx="8"/>
          </p:nvPr>
        </p:nvSpPr>
        <p:spPr/>
        <p:txBody>
          <a:bodyPr/>
          <a:lstStyle/>
          <a:p>
            <a:r>
              <a:t>Footer</a:t>
            </a:r>
          </a:p>
        </p:txBody>
      </p:sp>
      <p:sp>
        <p:nvSpPr>
          <p:cNvPr id="4" name="PlaceHolder 3"/>
          <p:cNvSpPr>
            <a:spLocks noGrp="1"/>
          </p:cNvSpPr>
          <p:nvPr>
            <p:ph type="sldNum" idx="9"/>
          </p:nvPr>
        </p:nvSpPr>
        <p:spPr/>
        <p:txBody>
          <a:bodyPr/>
          <a:lstStyle/>
          <a:p>
            <a:fld id="{41532321-035D-4DD9-A0E2-B4B139BE103C}" type="slidenum">
              <a:t>‹#›</a:t>
            </a:fld>
            <a:endParaRPr/>
          </a:p>
        </p:txBody>
      </p:sp>
      <p:sp>
        <p:nvSpPr>
          <p:cNvPr id="5" name="PlaceHolder 4"/>
          <p:cNvSpPr>
            <a:spLocks noGrp="1"/>
          </p:cNvSpPr>
          <p:nvPr>
            <p:ph type="dt" idx="7"/>
          </p:nvPr>
        </p:nvSpPr>
        <p:spPr/>
        <p:txBody>
          <a:bodyPr/>
          <a:lstStyle/>
          <a:p>
            <a:endParaRPr/>
          </a:p>
        </p:txBody>
      </p:sp>
    </p:spTree>
    <p:extLst>
      <p:ext uri="{BB962C8B-B14F-4D97-AF65-F5344CB8AC3E}">
        <p14:creationId xmlns:p14="http://schemas.microsoft.com/office/powerpoint/2010/main" val="40210793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957420" y="1740960"/>
            <a:ext cx="13611780" cy="16335000"/>
          </a:xfrm>
          <a:prstGeom prst="rect">
            <a:avLst/>
          </a:prstGeom>
          <a:noFill/>
          <a:ln w="0">
            <a:noFill/>
          </a:ln>
        </p:spPr>
        <p:txBody>
          <a:bodyPr lIns="0" tIns="0" rIns="0" bIns="0" anchor="ctr">
            <a:noAutofit/>
          </a:bodyPr>
          <a:lstStyle/>
          <a:p>
            <a:pPr algn="ctr"/>
            <a:endParaRPr lang="en-GB" sz="4800" b="0" strike="noStrike" spc="-2">
              <a:latin typeface="Arial"/>
            </a:endParaRPr>
          </a:p>
        </p:txBody>
      </p:sp>
      <p:sp>
        <p:nvSpPr>
          <p:cNvPr id="3" name="PlaceHolder 2"/>
          <p:cNvSpPr>
            <a:spLocks noGrp="1"/>
          </p:cNvSpPr>
          <p:nvPr>
            <p:ph type="ftr" idx="8"/>
          </p:nvPr>
        </p:nvSpPr>
        <p:spPr/>
        <p:txBody>
          <a:bodyPr/>
          <a:lstStyle/>
          <a:p>
            <a:r>
              <a:t>Footer</a:t>
            </a:r>
          </a:p>
        </p:txBody>
      </p:sp>
      <p:sp>
        <p:nvSpPr>
          <p:cNvPr id="4" name="PlaceHolder 3"/>
          <p:cNvSpPr>
            <a:spLocks noGrp="1"/>
          </p:cNvSpPr>
          <p:nvPr>
            <p:ph type="sldNum" idx="9"/>
          </p:nvPr>
        </p:nvSpPr>
        <p:spPr/>
        <p:txBody>
          <a:bodyPr/>
          <a:lstStyle/>
          <a:p>
            <a:fld id="{7932F7FF-0F3D-444B-86EA-78420597E5B3}" type="slidenum">
              <a:t>‹#›</a:t>
            </a:fld>
            <a:endParaRPr/>
          </a:p>
        </p:txBody>
      </p:sp>
      <p:sp>
        <p:nvSpPr>
          <p:cNvPr id="5" name="PlaceHolder 4"/>
          <p:cNvSpPr>
            <a:spLocks noGrp="1"/>
          </p:cNvSpPr>
          <p:nvPr>
            <p:ph type="dt" idx="7"/>
          </p:nvPr>
        </p:nvSpPr>
        <p:spPr/>
        <p:txBody>
          <a:bodyPr/>
          <a:lstStyle/>
          <a:p>
            <a:endParaRPr/>
          </a:p>
        </p:txBody>
      </p:sp>
    </p:spTree>
    <p:extLst>
      <p:ext uri="{BB962C8B-B14F-4D97-AF65-F5344CB8AC3E}">
        <p14:creationId xmlns:p14="http://schemas.microsoft.com/office/powerpoint/2010/main" val="5868399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98" name="PlaceHolder 2"/>
          <p:cNvSpPr>
            <a:spLocks noGrp="1"/>
          </p:cNvSpPr>
          <p:nvPr>
            <p:ph/>
          </p:nvPr>
        </p:nvSpPr>
        <p:spPr>
          <a:xfrm>
            <a:off x="914220" y="240678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99" name="PlaceHolder 3"/>
          <p:cNvSpPr>
            <a:spLocks noGrp="1"/>
          </p:cNvSpPr>
          <p:nvPr>
            <p:ph/>
          </p:nvPr>
        </p:nvSpPr>
        <p:spPr>
          <a:xfrm>
            <a:off x="9347940" y="2406780"/>
            <a:ext cx="8031420" cy="596592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100" name="PlaceHolder 4"/>
          <p:cNvSpPr>
            <a:spLocks noGrp="1"/>
          </p:cNvSpPr>
          <p:nvPr>
            <p:ph/>
          </p:nvPr>
        </p:nvSpPr>
        <p:spPr>
          <a:xfrm>
            <a:off x="914220" y="552312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6" name="PlaceHolder 5"/>
          <p:cNvSpPr>
            <a:spLocks noGrp="1"/>
          </p:cNvSpPr>
          <p:nvPr>
            <p:ph type="ftr" idx="8"/>
          </p:nvPr>
        </p:nvSpPr>
        <p:spPr/>
        <p:txBody>
          <a:bodyPr/>
          <a:lstStyle/>
          <a:p>
            <a:r>
              <a:t>Footer</a:t>
            </a:r>
          </a:p>
        </p:txBody>
      </p:sp>
      <p:sp>
        <p:nvSpPr>
          <p:cNvPr id="7" name="PlaceHolder 6"/>
          <p:cNvSpPr>
            <a:spLocks noGrp="1"/>
          </p:cNvSpPr>
          <p:nvPr>
            <p:ph type="sldNum" idx="9"/>
          </p:nvPr>
        </p:nvSpPr>
        <p:spPr/>
        <p:txBody>
          <a:bodyPr/>
          <a:lstStyle/>
          <a:p>
            <a:fld id="{C7C6DB10-F8A6-4A3B-BB07-6FD40F5BD770}" type="slidenum">
              <a:t>‹#›</a:t>
            </a:fld>
            <a:endParaRPr/>
          </a:p>
        </p:txBody>
      </p:sp>
      <p:sp>
        <p:nvSpPr>
          <p:cNvPr id="8" name="PlaceHolder 7"/>
          <p:cNvSpPr>
            <a:spLocks noGrp="1"/>
          </p:cNvSpPr>
          <p:nvPr>
            <p:ph type="dt" idx="7"/>
          </p:nvPr>
        </p:nvSpPr>
        <p:spPr/>
        <p:txBody>
          <a:bodyPr/>
          <a:lstStyle/>
          <a:p>
            <a:endParaRPr/>
          </a:p>
        </p:txBody>
      </p:sp>
    </p:spTree>
    <p:extLst>
      <p:ext uri="{BB962C8B-B14F-4D97-AF65-F5344CB8AC3E}">
        <p14:creationId xmlns:p14="http://schemas.microsoft.com/office/powerpoint/2010/main" val="296780299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102" name="PlaceHolder 2"/>
          <p:cNvSpPr>
            <a:spLocks noGrp="1"/>
          </p:cNvSpPr>
          <p:nvPr>
            <p:ph/>
          </p:nvPr>
        </p:nvSpPr>
        <p:spPr>
          <a:xfrm>
            <a:off x="914220" y="2406780"/>
            <a:ext cx="8031420" cy="596592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103" name="PlaceHolder 3"/>
          <p:cNvSpPr>
            <a:spLocks noGrp="1"/>
          </p:cNvSpPr>
          <p:nvPr>
            <p:ph/>
          </p:nvPr>
        </p:nvSpPr>
        <p:spPr>
          <a:xfrm>
            <a:off x="9347940" y="240678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104" name="PlaceHolder 4"/>
          <p:cNvSpPr>
            <a:spLocks noGrp="1"/>
          </p:cNvSpPr>
          <p:nvPr>
            <p:ph/>
          </p:nvPr>
        </p:nvSpPr>
        <p:spPr>
          <a:xfrm>
            <a:off x="9347940" y="552312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6" name="PlaceHolder 5"/>
          <p:cNvSpPr>
            <a:spLocks noGrp="1"/>
          </p:cNvSpPr>
          <p:nvPr>
            <p:ph type="ftr" idx="8"/>
          </p:nvPr>
        </p:nvSpPr>
        <p:spPr/>
        <p:txBody>
          <a:bodyPr/>
          <a:lstStyle/>
          <a:p>
            <a:r>
              <a:t>Footer</a:t>
            </a:r>
          </a:p>
        </p:txBody>
      </p:sp>
      <p:sp>
        <p:nvSpPr>
          <p:cNvPr id="7" name="PlaceHolder 6"/>
          <p:cNvSpPr>
            <a:spLocks noGrp="1"/>
          </p:cNvSpPr>
          <p:nvPr>
            <p:ph type="sldNum" idx="9"/>
          </p:nvPr>
        </p:nvSpPr>
        <p:spPr/>
        <p:txBody>
          <a:bodyPr/>
          <a:lstStyle/>
          <a:p>
            <a:fld id="{2EEE8B0E-B51C-46AD-B272-70DEFDC66934}" type="slidenum">
              <a:t>‹#›</a:t>
            </a:fld>
            <a:endParaRPr/>
          </a:p>
        </p:txBody>
      </p:sp>
      <p:sp>
        <p:nvSpPr>
          <p:cNvPr id="8" name="PlaceHolder 7"/>
          <p:cNvSpPr>
            <a:spLocks noGrp="1"/>
          </p:cNvSpPr>
          <p:nvPr>
            <p:ph type="dt" idx="7"/>
          </p:nvPr>
        </p:nvSpPr>
        <p:spPr/>
        <p:txBody>
          <a:bodyPr/>
          <a:lstStyle/>
          <a:p>
            <a:endParaRPr/>
          </a:p>
        </p:txBody>
      </p:sp>
    </p:spTree>
    <p:extLst>
      <p:ext uri="{BB962C8B-B14F-4D97-AF65-F5344CB8AC3E}">
        <p14:creationId xmlns:p14="http://schemas.microsoft.com/office/powerpoint/2010/main" val="250124684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106" name="PlaceHolder 2"/>
          <p:cNvSpPr>
            <a:spLocks noGrp="1"/>
          </p:cNvSpPr>
          <p:nvPr>
            <p:ph/>
          </p:nvPr>
        </p:nvSpPr>
        <p:spPr>
          <a:xfrm>
            <a:off x="914220" y="240678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107" name="PlaceHolder 3"/>
          <p:cNvSpPr>
            <a:spLocks noGrp="1"/>
          </p:cNvSpPr>
          <p:nvPr>
            <p:ph/>
          </p:nvPr>
        </p:nvSpPr>
        <p:spPr>
          <a:xfrm>
            <a:off x="9347940" y="240678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108" name="PlaceHolder 4"/>
          <p:cNvSpPr>
            <a:spLocks noGrp="1"/>
          </p:cNvSpPr>
          <p:nvPr>
            <p:ph/>
          </p:nvPr>
        </p:nvSpPr>
        <p:spPr>
          <a:xfrm>
            <a:off x="914220" y="5523120"/>
            <a:ext cx="164586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6" name="PlaceHolder 5"/>
          <p:cNvSpPr>
            <a:spLocks noGrp="1"/>
          </p:cNvSpPr>
          <p:nvPr>
            <p:ph type="ftr" idx="8"/>
          </p:nvPr>
        </p:nvSpPr>
        <p:spPr/>
        <p:txBody>
          <a:bodyPr/>
          <a:lstStyle/>
          <a:p>
            <a:r>
              <a:t>Footer</a:t>
            </a:r>
          </a:p>
        </p:txBody>
      </p:sp>
      <p:sp>
        <p:nvSpPr>
          <p:cNvPr id="7" name="PlaceHolder 6"/>
          <p:cNvSpPr>
            <a:spLocks noGrp="1"/>
          </p:cNvSpPr>
          <p:nvPr>
            <p:ph type="sldNum" idx="9"/>
          </p:nvPr>
        </p:nvSpPr>
        <p:spPr/>
        <p:txBody>
          <a:bodyPr/>
          <a:lstStyle/>
          <a:p>
            <a:fld id="{40A70852-A80A-4260-90A1-4FB3E05259E8}" type="slidenum">
              <a:t>‹#›</a:t>
            </a:fld>
            <a:endParaRPr/>
          </a:p>
        </p:txBody>
      </p:sp>
      <p:sp>
        <p:nvSpPr>
          <p:cNvPr id="8" name="PlaceHolder 7"/>
          <p:cNvSpPr>
            <a:spLocks noGrp="1"/>
          </p:cNvSpPr>
          <p:nvPr>
            <p:ph type="dt" idx="7"/>
          </p:nvPr>
        </p:nvSpPr>
        <p:spPr/>
        <p:txBody>
          <a:bodyPr/>
          <a:lstStyle/>
          <a:p>
            <a:endParaRPr/>
          </a:p>
        </p:txBody>
      </p:sp>
    </p:spTree>
    <p:extLst>
      <p:ext uri="{BB962C8B-B14F-4D97-AF65-F5344CB8AC3E}">
        <p14:creationId xmlns:p14="http://schemas.microsoft.com/office/powerpoint/2010/main" val="395159476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110" name="PlaceHolder 2"/>
          <p:cNvSpPr>
            <a:spLocks noGrp="1"/>
          </p:cNvSpPr>
          <p:nvPr>
            <p:ph/>
          </p:nvPr>
        </p:nvSpPr>
        <p:spPr>
          <a:xfrm>
            <a:off x="914220" y="2406780"/>
            <a:ext cx="164586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111" name="PlaceHolder 3"/>
          <p:cNvSpPr>
            <a:spLocks noGrp="1"/>
          </p:cNvSpPr>
          <p:nvPr>
            <p:ph/>
          </p:nvPr>
        </p:nvSpPr>
        <p:spPr>
          <a:xfrm>
            <a:off x="914220" y="5523120"/>
            <a:ext cx="164586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5" name="PlaceHolder 4"/>
          <p:cNvSpPr>
            <a:spLocks noGrp="1"/>
          </p:cNvSpPr>
          <p:nvPr>
            <p:ph type="ftr" idx="8"/>
          </p:nvPr>
        </p:nvSpPr>
        <p:spPr/>
        <p:txBody>
          <a:bodyPr/>
          <a:lstStyle/>
          <a:p>
            <a:r>
              <a:t>Footer</a:t>
            </a:r>
          </a:p>
        </p:txBody>
      </p:sp>
      <p:sp>
        <p:nvSpPr>
          <p:cNvPr id="6" name="PlaceHolder 5"/>
          <p:cNvSpPr>
            <a:spLocks noGrp="1"/>
          </p:cNvSpPr>
          <p:nvPr>
            <p:ph type="sldNum" idx="9"/>
          </p:nvPr>
        </p:nvSpPr>
        <p:spPr/>
        <p:txBody>
          <a:bodyPr/>
          <a:lstStyle/>
          <a:p>
            <a:fld id="{CCF83C17-5A7C-4A8B-99EF-E08B7CC4B489}" type="slidenum">
              <a:t>‹#›</a:t>
            </a:fld>
            <a:endParaRPr/>
          </a:p>
        </p:txBody>
      </p:sp>
      <p:sp>
        <p:nvSpPr>
          <p:cNvPr id="7" name="PlaceHolder 6"/>
          <p:cNvSpPr>
            <a:spLocks noGrp="1"/>
          </p:cNvSpPr>
          <p:nvPr>
            <p:ph type="dt" idx="7"/>
          </p:nvPr>
        </p:nvSpPr>
        <p:spPr/>
        <p:txBody>
          <a:bodyPr/>
          <a:lstStyle/>
          <a:p>
            <a:endParaRPr/>
          </a:p>
        </p:txBody>
      </p:sp>
    </p:spTree>
    <p:extLst>
      <p:ext uri="{BB962C8B-B14F-4D97-AF65-F5344CB8AC3E}">
        <p14:creationId xmlns:p14="http://schemas.microsoft.com/office/powerpoint/2010/main" val="403919038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113" name="PlaceHolder 2"/>
          <p:cNvSpPr>
            <a:spLocks noGrp="1"/>
          </p:cNvSpPr>
          <p:nvPr>
            <p:ph/>
          </p:nvPr>
        </p:nvSpPr>
        <p:spPr>
          <a:xfrm>
            <a:off x="914220" y="240678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114" name="PlaceHolder 3"/>
          <p:cNvSpPr>
            <a:spLocks noGrp="1"/>
          </p:cNvSpPr>
          <p:nvPr>
            <p:ph/>
          </p:nvPr>
        </p:nvSpPr>
        <p:spPr>
          <a:xfrm>
            <a:off x="9347940" y="240678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115" name="PlaceHolder 4"/>
          <p:cNvSpPr>
            <a:spLocks noGrp="1"/>
          </p:cNvSpPr>
          <p:nvPr>
            <p:ph/>
          </p:nvPr>
        </p:nvSpPr>
        <p:spPr>
          <a:xfrm>
            <a:off x="914220" y="552312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116" name="PlaceHolder 5"/>
          <p:cNvSpPr>
            <a:spLocks noGrp="1"/>
          </p:cNvSpPr>
          <p:nvPr>
            <p:ph/>
          </p:nvPr>
        </p:nvSpPr>
        <p:spPr>
          <a:xfrm>
            <a:off x="9347940" y="552312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7" name="PlaceHolder 6"/>
          <p:cNvSpPr>
            <a:spLocks noGrp="1"/>
          </p:cNvSpPr>
          <p:nvPr>
            <p:ph type="ftr" idx="8"/>
          </p:nvPr>
        </p:nvSpPr>
        <p:spPr/>
        <p:txBody>
          <a:bodyPr/>
          <a:lstStyle/>
          <a:p>
            <a:r>
              <a:t>Footer</a:t>
            </a:r>
          </a:p>
        </p:txBody>
      </p:sp>
      <p:sp>
        <p:nvSpPr>
          <p:cNvPr id="8" name="PlaceHolder 7"/>
          <p:cNvSpPr>
            <a:spLocks noGrp="1"/>
          </p:cNvSpPr>
          <p:nvPr>
            <p:ph type="sldNum" idx="9"/>
          </p:nvPr>
        </p:nvSpPr>
        <p:spPr/>
        <p:txBody>
          <a:bodyPr/>
          <a:lstStyle/>
          <a:p>
            <a:fld id="{1E5DE285-658E-426C-84DD-01E6821A45AE}" type="slidenum">
              <a:t>‹#›</a:t>
            </a:fld>
            <a:endParaRPr/>
          </a:p>
        </p:txBody>
      </p:sp>
      <p:sp>
        <p:nvSpPr>
          <p:cNvPr id="9" name="PlaceHolder 8"/>
          <p:cNvSpPr>
            <a:spLocks noGrp="1"/>
          </p:cNvSpPr>
          <p:nvPr>
            <p:ph type="dt" idx="7"/>
          </p:nvPr>
        </p:nvSpPr>
        <p:spPr/>
        <p:txBody>
          <a:bodyPr/>
          <a:lstStyle/>
          <a:p>
            <a:endParaRPr/>
          </a:p>
        </p:txBody>
      </p:sp>
    </p:spTree>
    <p:extLst>
      <p:ext uri="{BB962C8B-B14F-4D97-AF65-F5344CB8AC3E}">
        <p14:creationId xmlns:p14="http://schemas.microsoft.com/office/powerpoint/2010/main" val="325847779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118" name="PlaceHolder 2"/>
          <p:cNvSpPr>
            <a:spLocks noGrp="1"/>
          </p:cNvSpPr>
          <p:nvPr>
            <p:ph/>
          </p:nvPr>
        </p:nvSpPr>
        <p:spPr>
          <a:xfrm>
            <a:off x="914220" y="2406780"/>
            <a:ext cx="52995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119" name="PlaceHolder 3"/>
          <p:cNvSpPr>
            <a:spLocks noGrp="1"/>
          </p:cNvSpPr>
          <p:nvPr>
            <p:ph/>
          </p:nvPr>
        </p:nvSpPr>
        <p:spPr>
          <a:xfrm>
            <a:off x="6479460" y="2406780"/>
            <a:ext cx="52995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120" name="PlaceHolder 4"/>
          <p:cNvSpPr>
            <a:spLocks noGrp="1"/>
          </p:cNvSpPr>
          <p:nvPr>
            <p:ph/>
          </p:nvPr>
        </p:nvSpPr>
        <p:spPr>
          <a:xfrm>
            <a:off x="12044700" y="2406780"/>
            <a:ext cx="52995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121" name="PlaceHolder 5"/>
          <p:cNvSpPr>
            <a:spLocks noGrp="1"/>
          </p:cNvSpPr>
          <p:nvPr>
            <p:ph/>
          </p:nvPr>
        </p:nvSpPr>
        <p:spPr>
          <a:xfrm>
            <a:off x="914220" y="5523120"/>
            <a:ext cx="52995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122" name="PlaceHolder 6"/>
          <p:cNvSpPr>
            <a:spLocks noGrp="1"/>
          </p:cNvSpPr>
          <p:nvPr>
            <p:ph/>
          </p:nvPr>
        </p:nvSpPr>
        <p:spPr>
          <a:xfrm>
            <a:off x="6479460" y="5523120"/>
            <a:ext cx="52995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123" name="PlaceHolder 7"/>
          <p:cNvSpPr>
            <a:spLocks noGrp="1"/>
          </p:cNvSpPr>
          <p:nvPr>
            <p:ph/>
          </p:nvPr>
        </p:nvSpPr>
        <p:spPr>
          <a:xfrm>
            <a:off x="12044700" y="5523120"/>
            <a:ext cx="52995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9" name="PlaceHolder 8"/>
          <p:cNvSpPr>
            <a:spLocks noGrp="1"/>
          </p:cNvSpPr>
          <p:nvPr>
            <p:ph type="ftr" idx="8"/>
          </p:nvPr>
        </p:nvSpPr>
        <p:spPr/>
        <p:txBody>
          <a:bodyPr/>
          <a:lstStyle/>
          <a:p>
            <a:r>
              <a:t>Footer</a:t>
            </a:r>
          </a:p>
        </p:txBody>
      </p:sp>
      <p:sp>
        <p:nvSpPr>
          <p:cNvPr id="10" name="PlaceHolder 9"/>
          <p:cNvSpPr>
            <a:spLocks noGrp="1"/>
          </p:cNvSpPr>
          <p:nvPr>
            <p:ph type="sldNum" idx="9"/>
          </p:nvPr>
        </p:nvSpPr>
        <p:spPr/>
        <p:txBody>
          <a:bodyPr/>
          <a:lstStyle/>
          <a:p>
            <a:fld id="{EA07AE6E-E8E5-48B8-BF3D-703E06D15853}" type="slidenum">
              <a:t>‹#›</a:t>
            </a:fld>
            <a:endParaRPr/>
          </a:p>
        </p:txBody>
      </p:sp>
      <p:sp>
        <p:nvSpPr>
          <p:cNvPr id="11" name="PlaceHolder 10"/>
          <p:cNvSpPr>
            <a:spLocks noGrp="1"/>
          </p:cNvSpPr>
          <p:nvPr>
            <p:ph type="dt" idx="7"/>
          </p:nvPr>
        </p:nvSpPr>
        <p:spPr/>
        <p:txBody>
          <a:bodyPr/>
          <a:lstStyle/>
          <a:p>
            <a:endParaRPr/>
          </a:p>
        </p:txBody>
      </p:sp>
    </p:spTree>
    <p:extLst>
      <p:ext uri="{BB962C8B-B14F-4D97-AF65-F5344CB8AC3E}">
        <p14:creationId xmlns:p14="http://schemas.microsoft.com/office/powerpoint/2010/main" val="229850963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4"/>
          </p:nvPr>
        </p:nvSpPr>
        <p:spPr/>
        <p:txBody>
          <a:bodyPr/>
          <a:lstStyle/>
          <a:p>
            <a:r>
              <a:t>Footer</a:t>
            </a:r>
          </a:p>
        </p:txBody>
      </p:sp>
      <p:sp>
        <p:nvSpPr>
          <p:cNvPr id="3" name="PlaceHolder 2"/>
          <p:cNvSpPr>
            <a:spLocks noGrp="1"/>
          </p:cNvSpPr>
          <p:nvPr>
            <p:ph type="sldNum" idx="15"/>
          </p:nvPr>
        </p:nvSpPr>
        <p:spPr/>
        <p:txBody>
          <a:bodyPr/>
          <a:lstStyle/>
          <a:p>
            <a:fld id="{2F3FC1FB-C6D0-4340-9575-3C456DFE51F9}" type="slidenum">
              <a:t>‹#›</a:t>
            </a:fld>
            <a:endParaRPr/>
          </a:p>
        </p:txBody>
      </p:sp>
      <p:sp>
        <p:nvSpPr>
          <p:cNvPr id="4" name="PlaceHolder 3"/>
          <p:cNvSpPr>
            <a:spLocks noGrp="1"/>
          </p:cNvSpPr>
          <p:nvPr>
            <p:ph type="dt" idx="13"/>
          </p:nvPr>
        </p:nvSpPr>
        <p:spPr/>
        <p:txBody>
          <a:bodyPr/>
          <a:lstStyle/>
          <a:p>
            <a:endParaRPr/>
          </a:p>
        </p:txBody>
      </p:sp>
    </p:spTree>
    <p:extLst>
      <p:ext uri="{BB962C8B-B14F-4D97-AF65-F5344CB8AC3E}">
        <p14:creationId xmlns:p14="http://schemas.microsoft.com/office/powerpoint/2010/main" val="613375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179" name="PlaceHolder 2"/>
          <p:cNvSpPr>
            <a:spLocks noGrp="1"/>
          </p:cNvSpPr>
          <p:nvPr>
            <p:ph type="subTitle"/>
          </p:nvPr>
        </p:nvSpPr>
        <p:spPr>
          <a:xfrm>
            <a:off x="914220" y="2406780"/>
            <a:ext cx="16458660" cy="5965920"/>
          </a:xfrm>
          <a:prstGeom prst="rect">
            <a:avLst/>
          </a:prstGeom>
          <a:noFill/>
          <a:ln w="0">
            <a:noFill/>
          </a:ln>
        </p:spPr>
        <p:txBody>
          <a:bodyPr lIns="0" tIns="0" rIns="0" bIns="0" anchor="ctr">
            <a:noAutofit/>
          </a:bodyPr>
          <a:lstStyle>
            <a:lvl1pPr indent="0" algn="ctr">
              <a:buNone/>
              <a:defRPr/>
            </a:lvl1pPr>
          </a:lstStyle>
          <a:p>
            <a:pPr indent="0" algn="ctr">
              <a:buNone/>
            </a:pPr>
            <a:endParaRPr lang="en-GB" sz="4800" b="0" strike="noStrike" spc="-2">
              <a:latin typeface="Arial"/>
            </a:endParaRPr>
          </a:p>
        </p:txBody>
      </p:sp>
      <p:sp>
        <p:nvSpPr>
          <p:cNvPr id="4" name="PlaceHolder 3"/>
          <p:cNvSpPr>
            <a:spLocks noGrp="1"/>
          </p:cNvSpPr>
          <p:nvPr>
            <p:ph type="ftr" idx="14"/>
          </p:nvPr>
        </p:nvSpPr>
        <p:spPr/>
        <p:txBody>
          <a:bodyPr/>
          <a:lstStyle/>
          <a:p>
            <a:r>
              <a:t>Footer</a:t>
            </a:r>
          </a:p>
        </p:txBody>
      </p:sp>
      <p:sp>
        <p:nvSpPr>
          <p:cNvPr id="5" name="PlaceHolder 4"/>
          <p:cNvSpPr>
            <a:spLocks noGrp="1"/>
          </p:cNvSpPr>
          <p:nvPr>
            <p:ph type="sldNum" idx="15"/>
          </p:nvPr>
        </p:nvSpPr>
        <p:spPr/>
        <p:txBody>
          <a:bodyPr/>
          <a:lstStyle/>
          <a:p>
            <a:fld id="{01309DA4-C22F-4CA8-A31C-A86E7C03DD01}" type="slidenum">
              <a:t>‹#›</a:t>
            </a:fld>
            <a:endParaRPr/>
          </a:p>
        </p:txBody>
      </p:sp>
      <p:sp>
        <p:nvSpPr>
          <p:cNvPr id="6" name="PlaceHolder 5"/>
          <p:cNvSpPr>
            <a:spLocks noGrp="1"/>
          </p:cNvSpPr>
          <p:nvPr>
            <p:ph type="dt" idx="13"/>
          </p:nvPr>
        </p:nvSpPr>
        <p:spPr/>
        <p:txBody>
          <a:bodyPr/>
          <a:lstStyle/>
          <a:p>
            <a:endParaRPr/>
          </a:p>
        </p:txBody>
      </p:sp>
    </p:spTree>
    <p:extLst>
      <p:ext uri="{BB962C8B-B14F-4D97-AF65-F5344CB8AC3E}">
        <p14:creationId xmlns:p14="http://schemas.microsoft.com/office/powerpoint/2010/main" val="328817785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181" name="PlaceHolder 2"/>
          <p:cNvSpPr>
            <a:spLocks noGrp="1"/>
          </p:cNvSpPr>
          <p:nvPr>
            <p:ph/>
          </p:nvPr>
        </p:nvSpPr>
        <p:spPr>
          <a:xfrm>
            <a:off x="914220" y="2406780"/>
            <a:ext cx="16458660" cy="596592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4" name="PlaceHolder 3"/>
          <p:cNvSpPr>
            <a:spLocks noGrp="1"/>
          </p:cNvSpPr>
          <p:nvPr>
            <p:ph type="ftr" idx="14"/>
          </p:nvPr>
        </p:nvSpPr>
        <p:spPr/>
        <p:txBody>
          <a:bodyPr/>
          <a:lstStyle/>
          <a:p>
            <a:r>
              <a:t>Footer</a:t>
            </a:r>
          </a:p>
        </p:txBody>
      </p:sp>
      <p:sp>
        <p:nvSpPr>
          <p:cNvPr id="5" name="PlaceHolder 4"/>
          <p:cNvSpPr>
            <a:spLocks noGrp="1"/>
          </p:cNvSpPr>
          <p:nvPr>
            <p:ph type="sldNum" idx="15"/>
          </p:nvPr>
        </p:nvSpPr>
        <p:spPr/>
        <p:txBody>
          <a:bodyPr/>
          <a:lstStyle/>
          <a:p>
            <a:fld id="{460137A6-9333-4527-B032-3DFDF0199697}" type="slidenum">
              <a:t>‹#›</a:t>
            </a:fld>
            <a:endParaRPr/>
          </a:p>
        </p:txBody>
      </p:sp>
      <p:sp>
        <p:nvSpPr>
          <p:cNvPr id="6" name="PlaceHolder 5"/>
          <p:cNvSpPr>
            <a:spLocks noGrp="1"/>
          </p:cNvSpPr>
          <p:nvPr>
            <p:ph type="dt" idx="13"/>
          </p:nvPr>
        </p:nvSpPr>
        <p:spPr/>
        <p:txBody>
          <a:bodyPr/>
          <a:lstStyle/>
          <a:p>
            <a:endParaRPr/>
          </a:p>
        </p:txBody>
      </p:sp>
    </p:spTree>
    <p:extLst>
      <p:ext uri="{BB962C8B-B14F-4D97-AF65-F5344CB8AC3E}">
        <p14:creationId xmlns:p14="http://schemas.microsoft.com/office/powerpoint/2010/main" val="389228853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183" name="PlaceHolder 2"/>
          <p:cNvSpPr>
            <a:spLocks noGrp="1"/>
          </p:cNvSpPr>
          <p:nvPr>
            <p:ph/>
          </p:nvPr>
        </p:nvSpPr>
        <p:spPr>
          <a:xfrm>
            <a:off x="914220" y="2406780"/>
            <a:ext cx="8031420" cy="596592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184" name="PlaceHolder 3"/>
          <p:cNvSpPr>
            <a:spLocks noGrp="1"/>
          </p:cNvSpPr>
          <p:nvPr>
            <p:ph/>
          </p:nvPr>
        </p:nvSpPr>
        <p:spPr>
          <a:xfrm>
            <a:off x="9347940" y="2406780"/>
            <a:ext cx="8031420" cy="596592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5" name="PlaceHolder 4"/>
          <p:cNvSpPr>
            <a:spLocks noGrp="1"/>
          </p:cNvSpPr>
          <p:nvPr>
            <p:ph type="ftr" idx="14"/>
          </p:nvPr>
        </p:nvSpPr>
        <p:spPr/>
        <p:txBody>
          <a:bodyPr/>
          <a:lstStyle/>
          <a:p>
            <a:r>
              <a:t>Footer</a:t>
            </a:r>
          </a:p>
        </p:txBody>
      </p:sp>
      <p:sp>
        <p:nvSpPr>
          <p:cNvPr id="6" name="PlaceHolder 5"/>
          <p:cNvSpPr>
            <a:spLocks noGrp="1"/>
          </p:cNvSpPr>
          <p:nvPr>
            <p:ph type="sldNum" idx="15"/>
          </p:nvPr>
        </p:nvSpPr>
        <p:spPr/>
        <p:txBody>
          <a:bodyPr/>
          <a:lstStyle/>
          <a:p>
            <a:fld id="{986D2DC0-330C-4D11-BC38-4743BEBE994E}" type="slidenum">
              <a:t>‹#›</a:t>
            </a:fld>
            <a:endParaRPr/>
          </a:p>
        </p:txBody>
      </p:sp>
      <p:sp>
        <p:nvSpPr>
          <p:cNvPr id="7" name="PlaceHolder 6"/>
          <p:cNvSpPr>
            <a:spLocks noGrp="1"/>
          </p:cNvSpPr>
          <p:nvPr>
            <p:ph type="dt" idx="13"/>
          </p:nvPr>
        </p:nvSpPr>
        <p:spPr/>
        <p:txBody>
          <a:bodyPr/>
          <a:lstStyle/>
          <a:p>
            <a:endParaRPr/>
          </a:p>
        </p:txBody>
      </p:sp>
    </p:spTree>
    <p:extLst>
      <p:ext uri="{BB962C8B-B14F-4D97-AF65-F5344CB8AC3E}">
        <p14:creationId xmlns:p14="http://schemas.microsoft.com/office/powerpoint/2010/main" val="27334796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3" name="PlaceHolder 2"/>
          <p:cNvSpPr>
            <a:spLocks noGrp="1"/>
          </p:cNvSpPr>
          <p:nvPr>
            <p:ph type="ftr" idx="14"/>
          </p:nvPr>
        </p:nvSpPr>
        <p:spPr/>
        <p:txBody>
          <a:bodyPr/>
          <a:lstStyle/>
          <a:p>
            <a:r>
              <a:t>Footer</a:t>
            </a:r>
          </a:p>
        </p:txBody>
      </p:sp>
      <p:sp>
        <p:nvSpPr>
          <p:cNvPr id="4" name="PlaceHolder 3"/>
          <p:cNvSpPr>
            <a:spLocks noGrp="1"/>
          </p:cNvSpPr>
          <p:nvPr>
            <p:ph type="sldNum" idx="15"/>
          </p:nvPr>
        </p:nvSpPr>
        <p:spPr/>
        <p:txBody>
          <a:bodyPr/>
          <a:lstStyle/>
          <a:p>
            <a:fld id="{4A41CFE5-A3BC-488B-BC3B-A5D6C1A245C3}" type="slidenum">
              <a:t>‹#›</a:t>
            </a:fld>
            <a:endParaRPr/>
          </a:p>
        </p:txBody>
      </p:sp>
      <p:sp>
        <p:nvSpPr>
          <p:cNvPr id="5" name="PlaceHolder 4"/>
          <p:cNvSpPr>
            <a:spLocks noGrp="1"/>
          </p:cNvSpPr>
          <p:nvPr>
            <p:ph type="dt" idx="13"/>
          </p:nvPr>
        </p:nvSpPr>
        <p:spPr/>
        <p:txBody>
          <a:bodyPr/>
          <a:lstStyle/>
          <a:p>
            <a:endParaRPr/>
          </a:p>
        </p:txBody>
      </p:sp>
    </p:spTree>
    <p:extLst>
      <p:ext uri="{BB962C8B-B14F-4D97-AF65-F5344CB8AC3E}">
        <p14:creationId xmlns:p14="http://schemas.microsoft.com/office/powerpoint/2010/main" val="414596239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957420" y="1740960"/>
            <a:ext cx="13611780" cy="16335000"/>
          </a:xfrm>
          <a:prstGeom prst="rect">
            <a:avLst/>
          </a:prstGeom>
          <a:noFill/>
          <a:ln w="0">
            <a:noFill/>
          </a:ln>
        </p:spPr>
        <p:txBody>
          <a:bodyPr lIns="0" tIns="0" rIns="0" bIns="0" anchor="ctr">
            <a:noAutofit/>
          </a:bodyPr>
          <a:lstStyle/>
          <a:p>
            <a:pPr algn="ctr"/>
            <a:endParaRPr lang="en-GB" sz="4800" b="0" strike="noStrike" spc="-2">
              <a:latin typeface="Arial"/>
            </a:endParaRPr>
          </a:p>
        </p:txBody>
      </p:sp>
      <p:sp>
        <p:nvSpPr>
          <p:cNvPr id="3" name="PlaceHolder 2"/>
          <p:cNvSpPr>
            <a:spLocks noGrp="1"/>
          </p:cNvSpPr>
          <p:nvPr>
            <p:ph type="ftr" idx="14"/>
          </p:nvPr>
        </p:nvSpPr>
        <p:spPr/>
        <p:txBody>
          <a:bodyPr/>
          <a:lstStyle/>
          <a:p>
            <a:r>
              <a:t>Footer</a:t>
            </a:r>
          </a:p>
        </p:txBody>
      </p:sp>
      <p:sp>
        <p:nvSpPr>
          <p:cNvPr id="4" name="PlaceHolder 3"/>
          <p:cNvSpPr>
            <a:spLocks noGrp="1"/>
          </p:cNvSpPr>
          <p:nvPr>
            <p:ph type="sldNum" idx="15"/>
          </p:nvPr>
        </p:nvSpPr>
        <p:spPr/>
        <p:txBody>
          <a:bodyPr/>
          <a:lstStyle/>
          <a:p>
            <a:fld id="{8067BFAB-4277-4386-9F23-73974603346A}" type="slidenum">
              <a:t>‹#›</a:t>
            </a:fld>
            <a:endParaRPr/>
          </a:p>
        </p:txBody>
      </p:sp>
      <p:sp>
        <p:nvSpPr>
          <p:cNvPr id="5" name="PlaceHolder 4"/>
          <p:cNvSpPr>
            <a:spLocks noGrp="1"/>
          </p:cNvSpPr>
          <p:nvPr>
            <p:ph type="dt" idx="13"/>
          </p:nvPr>
        </p:nvSpPr>
        <p:spPr/>
        <p:txBody>
          <a:bodyPr/>
          <a:lstStyle/>
          <a:p>
            <a:endParaRPr/>
          </a:p>
        </p:txBody>
      </p:sp>
    </p:spTree>
    <p:extLst>
      <p:ext uri="{BB962C8B-B14F-4D97-AF65-F5344CB8AC3E}">
        <p14:creationId xmlns:p14="http://schemas.microsoft.com/office/powerpoint/2010/main" val="37900539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188" name="PlaceHolder 2"/>
          <p:cNvSpPr>
            <a:spLocks noGrp="1"/>
          </p:cNvSpPr>
          <p:nvPr>
            <p:ph/>
          </p:nvPr>
        </p:nvSpPr>
        <p:spPr>
          <a:xfrm>
            <a:off x="914220" y="240678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189" name="PlaceHolder 3"/>
          <p:cNvSpPr>
            <a:spLocks noGrp="1"/>
          </p:cNvSpPr>
          <p:nvPr>
            <p:ph/>
          </p:nvPr>
        </p:nvSpPr>
        <p:spPr>
          <a:xfrm>
            <a:off x="9347940" y="2406780"/>
            <a:ext cx="8031420" cy="596592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190" name="PlaceHolder 4"/>
          <p:cNvSpPr>
            <a:spLocks noGrp="1"/>
          </p:cNvSpPr>
          <p:nvPr>
            <p:ph/>
          </p:nvPr>
        </p:nvSpPr>
        <p:spPr>
          <a:xfrm>
            <a:off x="914220" y="552312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6" name="PlaceHolder 5"/>
          <p:cNvSpPr>
            <a:spLocks noGrp="1"/>
          </p:cNvSpPr>
          <p:nvPr>
            <p:ph type="ftr" idx="14"/>
          </p:nvPr>
        </p:nvSpPr>
        <p:spPr/>
        <p:txBody>
          <a:bodyPr/>
          <a:lstStyle/>
          <a:p>
            <a:r>
              <a:t>Footer</a:t>
            </a:r>
          </a:p>
        </p:txBody>
      </p:sp>
      <p:sp>
        <p:nvSpPr>
          <p:cNvPr id="7" name="PlaceHolder 6"/>
          <p:cNvSpPr>
            <a:spLocks noGrp="1"/>
          </p:cNvSpPr>
          <p:nvPr>
            <p:ph type="sldNum" idx="15"/>
          </p:nvPr>
        </p:nvSpPr>
        <p:spPr/>
        <p:txBody>
          <a:bodyPr/>
          <a:lstStyle/>
          <a:p>
            <a:fld id="{62FC5F66-9C69-44B1-B68D-3005DE919335}" type="slidenum">
              <a:t>‹#›</a:t>
            </a:fld>
            <a:endParaRPr/>
          </a:p>
        </p:txBody>
      </p:sp>
      <p:sp>
        <p:nvSpPr>
          <p:cNvPr id="8" name="PlaceHolder 7"/>
          <p:cNvSpPr>
            <a:spLocks noGrp="1"/>
          </p:cNvSpPr>
          <p:nvPr>
            <p:ph type="dt" idx="13"/>
          </p:nvPr>
        </p:nvSpPr>
        <p:spPr/>
        <p:txBody>
          <a:bodyPr/>
          <a:lstStyle/>
          <a:p>
            <a:endParaRPr/>
          </a:p>
        </p:txBody>
      </p:sp>
    </p:spTree>
    <p:extLst>
      <p:ext uri="{BB962C8B-B14F-4D97-AF65-F5344CB8AC3E}">
        <p14:creationId xmlns:p14="http://schemas.microsoft.com/office/powerpoint/2010/main" val="165206194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192" name="PlaceHolder 2"/>
          <p:cNvSpPr>
            <a:spLocks noGrp="1"/>
          </p:cNvSpPr>
          <p:nvPr>
            <p:ph/>
          </p:nvPr>
        </p:nvSpPr>
        <p:spPr>
          <a:xfrm>
            <a:off x="914220" y="2406780"/>
            <a:ext cx="8031420" cy="596592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193" name="PlaceHolder 3"/>
          <p:cNvSpPr>
            <a:spLocks noGrp="1"/>
          </p:cNvSpPr>
          <p:nvPr>
            <p:ph/>
          </p:nvPr>
        </p:nvSpPr>
        <p:spPr>
          <a:xfrm>
            <a:off x="9347940" y="240678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194" name="PlaceHolder 4"/>
          <p:cNvSpPr>
            <a:spLocks noGrp="1"/>
          </p:cNvSpPr>
          <p:nvPr>
            <p:ph/>
          </p:nvPr>
        </p:nvSpPr>
        <p:spPr>
          <a:xfrm>
            <a:off x="9347940" y="552312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6" name="PlaceHolder 5"/>
          <p:cNvSpPr>
            <a:spLocks noGrp="1"/>
          </p:cNvSpPr>
          <p:nvPr>
            <p:ph type="ftr" idx="14"/>
          </p:nvPr>
        </p:nvSpPr>
        <p:spPr/>
        <p:txBody>
          <a:bodyPr/>
          <a:lstStyle/>
          <a:p>
            <a:r>
              <a:t>Footer</a:t>
            </a:r>
          </a:p>
        </p:txBody>
      </p:sp>
      <p:sp>
        <p:nvSpPr>
          <p:cNvPr id="7" name="PlaceHolder 6"/>
          <p:cNvSpPr>
            <a:spLocks noGrp="1"/>
          </p:cNvSpPr>
          <p:nvPr>
            <p:ph type="sldNum" idx="15"/>
          </p:nvPr>
        </p:nvSpPr>
        <p:spPr/>
        <p:txBody>
          <a:bodyPr/>
          <a:lstStyle/>
          <a:p>
            <a:fld id="{7F2B5233-F573-4D2F-A3B5-08FCF7E824D6}" type="slidenum">
              <a:t>‹#›</a:t>
            </a:fld>
            <a:endParaRPr/>
          </a:p>
        </p:txBody>
      </p:sp>
      <p:sp>
        <p:nvSpPr>
          <p:cNvPr id="8" name="PlaceHolder 7"/>
          <p:cNvSpPr>
            <a:spLocks noGrp="1"/>
          </p:cNvSpPr>
          <p:nvPr>
            <p:ph type="dt" idx="13"/>
          </p:nvPr>
        </p:nvSpPr>
        <p:spPr/>
        <p:txBody>
          <a:bodyPr/>
          <a:lstStyle/>
          <a:p>
            <a:endParaRPr/>
          </a:p>
        </p:txBody>
      </p:sp>
    </p:spTree>
    <p:extLst>
      <p:ext uri="{BB962C8B-B14F-4D97-AF65-F5344CB8AC3E}">
        <p14:creationId xmlns:p14="http://schemas.microsoft.com/office/powerpoint/2010/main" val="23789468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196" name="PlaceHolder 2"/>
          <p:cNvSpPr>
            <a:spLocks noGrp="1"/>
          </p:cNvSpPr>
          <p:nvPr>
            <p:ph/>
          </p:nvPr>
        </p:nvSpPr>
        <p:spPr>
          <a:xfrm>
            <a:off x="914220" y="240678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197" name="PlaceHolder 3"/>
          <p:cNvSpPr>
            <a:spLocks noGrp="1"/>
          </p:cNvSpPr>
          <p:nvPr>
            <p:ph/>
          </p:nvPr>
        </p:nvSpPr>
        <p:spPr>
          <a:xfrm>
            <a:off x="9347940" y="240678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198" name="PlaceHolder 4"/>
          <p:cNvSpPr>
            <a:spLocks noGrp="1"/>
          </p:cNvSpPr>
          <p:nvPr>
            <p:ph/>
          </p:nvPr>
        </p:nvSpPr>
        <p:spPr>
          <a:xfrm>
            <a:off x="914220" y="5523120"/>
            <a:ext cx="164586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6" name="PlaceHolder 5"/>
          <p:cNvSpPr>
            <a:spLocks noGrp="1"/>
          </p:cNvSpPr>
          <p:nvPr>
            <p:ph type="ftr" idx="14"/>
          </p:nvPr>
        </p:nvSpPr>
        <p:spPr/>
        <p:txBody>
          <a:bodyPr/>
          <a:lstStyle/>
          <a:p>
            <a:r>
              <a:t>Footer</a:t>
            </a:r>
          </a:p>
        </p:txBody>
      </p:sp>
      <p:sp>
        <p:nvSpPr>
          <p:cNvPr id="7" name="PlaceHolder 6"/>
          <p:cNvSpPr>
            <a:spLocks noGrp="1"/>
          </p:cNvSpPr>
          <p:nvPr>
            <p:ph type="sldNum" idx="15"/>
          </p:nvPr>
        </p:nvSpPr>
        <p:spPr/>
        <p:txBody>
          <a:bodyPr/>
          <a:lstStyle/>
          <a:p>
            <a:fld id="{B90407E6-2A5D-479A-BE5F-A360CF94EFF2}" type="slidenum">
              <a:t>‹#›</a:t>
            </a:fld>
            <a:endParaRPr/>
          </a:p>
        </p:txBody>
      </p:sp>
      <p:sp>
        <p:nvSpPr>
          <p:cNvPr id="8" name="PlaceHolder 7"/>
          <p:cNvSpPr>
            <a:spLocks noGrp="1"/>
          </p:cNvSpPr>
          <p:nvPr>
            <p:ph type="dt" idx="13"/>
          </p:nvPr>
        </p:nvSpPr>
        <p:spPr/>
        <p:txBody>
          <a:bodyPr/>
          <a:lstStyle/>
          <a:p>
            <a:endParaRPr/>
          </a:p>
        </p:txBody>
      </p:sp>
    </p:spTree>
    <p:extLst>
      <p:ext uri="{BB962C8B-B14F-4D97-AF65-F5344CB8AC3E}">
        <p14:creationId xmlns:p14="http://schemas.microsoft.com/office/powerpoint/2010/main" val="75968978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200" name="PlaceHolder 2"/>
          <p:cNvSpPr>
            <a:spLocks noGrp="1"/>
          </p:cNvSpPr>
          <p:nvPr>
            <p:ph/>
          </p:nvPr>
        </p:nvSpPr>
        <p:spPr>
          <a:xfrm>
            <a:off x="914220" y="2406780"/>
            <a:ext cx="164586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201" name="PlaceHolder 3"/>
          <p:cNvSpPr>
            <a:spLocks noGrp="1"/>
          </p:cNvSpPr>
          <p:nvPr>
            <p:ph/>
          </p:nvPr>
        </p:nvSpPr>
        <p:spPr>
          <a:xfrm>
            <a:off x="914220" y="5523120"/>
            <a:ext cx="164586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5" name="PlaceHolder 4"/>
          <p:cNvSpPr>
            <a:spLocks noGrp="1"/>
          </p:cNvSpPr>
          <p:nvPr>
            <p:ph type="ftr" idx="14"/>
          </p:nvPr>
        </p:nvSpPr>
        <p:spPr/>
        <p:txBody>
          <a:bodyPr/>
          <a:lstStyle/>
          <a:p>
            <a:r>
              <a:t>Footer</a:t>
            </a:r>
          </a:p>
        </p:txBody>
      </p:sp>
      <p:sp>
        <p:nvSpPr>
          <p:cNvPr id="6" name="PlaceHolder 5"/>
          <p:cNvSpPr>
            <a:spLocks noGrp="1"/>
          </p:cNvSpPr>
          <p:nvPr>
            <p:ph type="sldNum" idx="15"/>
          </p:nvPr>
        </p:nvSpPr>
        <p:spPr/>
        <p:txBody>
          <a:bodyPr/>
          <a:lstStyle/>
          <a:p>
            <a:fld id="{D156B98C-D4F2-49E5-8EE1-477864DF6E49}" type="slidenum">
              <a:t>‹#›</a:t>
            </a:fld>
            <a:endParaRPr/>
          </a:p>
        </p:txBody>
      </p:sp>
      <p:sp>
        <p:nvSpPr>
          <p:cNvPr id="7" name="PlaceHolder 6"/>
          <p:cNvSpPr>
            <a:spLocks noGrp="1"/>
          </p:cNvSpPr>
          <p:nvPr>
            <p:ph type="dt" idx="13"/>
          </p:nvPr>
        </p:nvSpPr>
        <p:spPr/>
        <p:txBody>
          <a:bodyPr/>
          <a:lstStyle/>
          <a:p>
            <a:endParaRPr/>
          </a:p>
        </p:txBody>
      </p:sp>
    </p:spTree>
    <p:extLst>
      <p:ext uri="{BB962C8B-B14F-4D97-AF65-F5344CB8AC3E}">
        <p14:creationId xmlns:p14="http://schemas.microsoft.com/office/powerpoint/2010/main" val="137003114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203" name="PlaceHolder 2"/>
          <p:cNvSpPr>
            <a:spLocks noGrp="1"/>
          </p:cNvSpPr>
          <p:nvPr>
            <p:ph/>
          </p:nvPr>
        </p:nvSpPr>
        <p:spPr>
          <a:xfrm>
            <a:off x="914220" y="240678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204" name="PlaceHolder 3"/>
          <p:cNvSpPr>
            <a:spLocks noGrp="1"/>
          </p:cNvSpPr>
          <p:nvPr>
            <p:ph/>
          </p:nvPr>
        </p:nvSpPr>
        <p:spPr>
          <a:xfrm>
            <a:off x="9347940" y="240678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205" name="PlaceHolder 4"/>
          <p:cNvSpPr>
            <a:spLocks noGrp="1"/>
          </p:cNvSpPr>
          <p:nvPr>
            <p:ph/>
          </p:nvPr>
        </p:nvSpPr>
        <p:spPr>
          <a:xfrm>
            <a:off x="914220" y="552312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206" name="PlaceHolder 5"/>
          <p:cNvSpPr>
            <a:spLocks noGrp="1"/>
          </p:cNvSpPr>
          <p:nvPr>
            <p:ph/>
          </p:nvPr>
        </p:nvSpPr>
        <p:spPr>
          <a:xfrm>
            <a:off x="9347940" y="5523120"/>
            <a:ext cx="803142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7" name="PlaceHolder 6"/>
          <p:cNvSpPr>
            <a:spLocks noGrp="1"/>
          </p:cNvSpPr>
          <p:nvPr>
            <p:ph type="ftr" idx="14"/>
          </p:nvPr>
        </p:nvSpPr>
        <p:spPr/>
        <p:txBody>
          <a:bodyPr/>
          <a:lstStyle/>
          <a:p>
            <a:r>
              <a:t>Footer</a:t>
            </a:r>
          </a:p>
        </p:txBody>
      </p:sp>
      <p:sp>
        <p:nvSpPr>
          <p:cNvPr id="8" name="PlaceHolder 7"/>
          <p:cNvSpPr>
            <a:spLocks noGrp="1"/>
          </p:cNvSpPr>
          <p:nvPr>
            <p:ph type="sldNum" idx="15"/>
          </p:nvPr>
        </p:nvSpPr>
        <p:spPr/>
        <p:txBody>
          <a:bodyPr/>
          <a:lstStyle/>
          <a:p>
            <a:fld id="{99204309-7491-4CD6-90FF-85B7DFA9D18A}" type="slidenum">
              <a:t>‹#›</a:t>
            </a:fld>
            <a:endParaRPr/>
          </a:p>
        </p:txBody>
      </p:sp>
      <p:sp>
        <p:nvSpPr>
          <p:cNvPr id="9" name="PlaceHolder 8"/>
          <p:cNvSpPr>
            <a:spLocks noGrp="1"/>
          </p:cNvSpPr>
          <p:nvPr>
            <p:ph type="dt" idx="13"/>
          </p:nvPr>
        </p:nvSpPr>
        <p:spPr/>
        <p:txBody>
          <a:bodyPr/>
          <a:lstStyle/>
          <a:p>
            <a:endParaRPr/>
          </a:p>
        </p:txBody>
      </p:sp>
    </p:spTree>
    <p:extLst>
      <p:ext uri="{BB962C8B-B14F-4D97-AF65-F5344CB8AC3E}">
        <p14:creationId xmlns:p14="http://schemas.microsoft.com/office/powerpoint/2010/main" val="3052524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957420" y="1740960"/>
            <a:ext cx="13611780" cy="3523500"/>
          </a:xfrm>
          <a:prstGeom prst="rect">
            <a:avLst/>
          </a:prstGeom>
          <a:noFill/>
          <a:ln w="0">
            <a:noFill/>
          </a:ln>
        </p:spPr>
        <p:txBody>
          <a:bodyPr lIns="0" tIns="0" rIns="0" bIns="0" anchor="ctr">
            <a:noAutofit/>
          </a:bodyPr>
          <a:lstStyle>
            <a:lvl1pPr indent="0">
              <a:buNone/>
              <a:defRPr/>
            </a:lvl1pPr>
          </a:lstStyle>
          <a:p>
            <a:pPr indent="0">
              <a:buNone/>
            </a:pPr>
            <a:endParaRPr lang="en-US" sz="2700" b="0" strike="noStrike" spc="-2">
              <a:solidFill>
                <a:srgbClr val="06431B"/>
              </a:solidFill>
              <a:latin typeface="Calibri"/>
            </a:endParaRPr>
          </a:p>
        </p:txBody>
      </p:sp>
      <p:sp>
        <p:nvSpPr>
          <p:cNvPr id="208" name="PlaceHolder 2"/>
          <p:cNvSpPr>
            <a:spLocks noGrp="1"/>
          </p:cNvSpPr>
          <p:nvPr>
            <p:ph/>
          </p:nvPr>
        </p:nvSpPr>
        <p:spPr>
          <a:xfrm>
            <a:off x="914220" y="2406780"/>
            <a:ext cx="52995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209" name="PlaceHolder 3"/>
          <p:cNvSpPr>
            <a:spLocks noGrp="1"/>
          </p:cNvSpPr>
          <p:nvPr>
            <p:ph/>
          </p:nvPr>
        </p:nvSpPr>
        <p:spPr>
          <a:xfrm>
            <a:off x="6479460" y="2406780"/>
            <a:ext cx="52995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210" name="PlaceHolder 4"/>
          <p:cNvSpPr>
            <a:spLocks noGrp="1"/>
          </p:cNvSpPr>
          <p:nvPr>
            <p:ph/>
          </p:nvPr>
        </p:nvSpPr>
        <p:spPr>
          <a:xfrm>
            <a:off x="12044700" y="2406780"/>
            <a:ext cx="52995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211" name="PlaceHolder 5"/>
          <p:cNvSpPr>
            <a:spLocks noGrp="1"/>
          </p:cNvSpPr>
          <p:nvPr>
            <p:ph/>
          </p:nvPr>
        </p:nvSpPr>
        <p:spPr>
          <a:xfrm>
            <a:off x="914220" y="5523120"/>
            <a:ext cx="52995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212" name="PlaceHolder 6"/>
          <p:cNvSpPr>
            <a:spLocks noGrp="1"/>
          </p:cNvSpPr>
          <p:nvPr>
            <p:ph/>
          </p:nvPr>
        </p:nvSpPr>
        <p:spPr>
          <a:xfrm>
            <a:off x="6479460" y="5523120"/>
            <a:ext cx="52995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213" name="PlaceHolder 7"/>
          <p:cNvSpPr>
            <a:spLocks noGrp="1"/>
          </p:cNvSpPr>
          <p:nvPr>
            <p:ph/>
          </p:nvPr>
        </p:nvSpPr>
        <p:spPr>
          <a:xfrm>
            <a:off x="12044700" y="5523120"/>
            <a:ext cx="5299560" cy="2845260"/>
          </a:xfrm>
          <a:prstGeom prst="rect">
            <a:avLst/>
          </a:prstGeom>
          <a:noFill/>
          <a:ln w="0">
            <a:noFill/>
          </a:ln>
        </p:spPr>
        <p:txBody>
          <a:bodyPr lIns="0" tIns="0" rIns="0" bIns="0" anchor="t">
            <a:normAutofit/>
          </a:bodyPr>
          <a:lstStyle>
            <a:lvl1pPr indent="0">
              <a:spcBef>
                <a:spcPts val="2126"/>
              </a:spcBef>
              <a:buNone/>
              <a:defRPr/>
            </a:lvl1pPr>
          </a:lstStyle>
          <a:p>
            <a:pPr indent="0">
              <a:spcBef>
                <a:spcPts val="1417"/>
              </a:spcBef>
              <a:buNone/>
            </a:pPr>
            <a:endParaRPr lang="en-US" sz="2400" b="0" strike="noStrike" spc="-2">
              <a:solidFill>
                <a:srgbClr val="06431B"/>
              </a:solidFill>
              <a:latin typeface="Kiwi Maru"/>
            </a:endParaRPr>
          </a:p>
        </p:txBody>
      </p:sp>
      <p:sp>
        <p:nvSpPr>
          <p:cNvPr id="9" name="PlaceHolder 8"/>
          <p:cNvSpPr>
            <a:spLocks noGrp="1"/>
          </p:cNvSpPr>
          <p:nvPr>
            <p:ph type="ftr" idx="14"/>
          </p:nvPr>
        </p:nvSpPr>
        <p:spPr/>
        <p:txBody>
          <a:bodyPr/>
          <a:lstStyle/>
          <a:p>
            <a:r>
              <a:t>Footer</a:t>
            </a:r>
          </a:p>
        </p:txBody>
      </p:sp>
      <p:sp>
        <p:nvSpPr>
          <p:cNvPr id="10" name="PlaceHolder 9"/>
          <p:cNvSpPr>
            <a:spLocks noGrp="1"/>
          </p:cNvSpPr>
          <p:nvPr>
            <p:ph type="sldNum" idx="15"/>
          </p:nvPr>
        </p:nvSpPr>
        <p:spPr/>
        <p:txBody>
          <a:bodyPr/>
          <a:lstStyle/>
          <a:p>
            <a:fld id="{DA6C06AE-88BA-4598-B536-626B68991372}" type="slidenum">
              <a:t>‹#›</a:t>
            </a:fld>
            <a:endParaRPr/>
          </a:p>
        </p:txBody>
      </p:sp>
      <p:sp>
        <p:nvSpPr>
          <p:cNvPr id="11" name="PlaceHolder 10"/>
          <p:cNvSpPr>
            <a:spLocks noGrp="1"/>
          </p:cNvSpPr>
          <p:nvPr>
            <p:ph type="dt" idx="13"/>
          </p:nvPr>
        </p:nvSpPr>
        <p:spPr/>
        <p:txBody>
          <a:bodyPr/>
          <a:lstStyle/>
          <a:p>
            <a:endParaRPr/>
          </a:p>
        </p:txBody>
      </p:sp>
    </p:spTree>
    <p:extLst>
      <p:ext uri="{BB962C8B-B14F-4D97-AF65-F5344CB8AC3E}">
        <p14:creationId xmlns:p14="http://schemas.microsoft.com/office/powerpoint/2010/main" val="288872357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cSld name="Buff Content P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9731C-097D-C3F9-1F4E-47D1773C51D4}"/>
              </a:ext>
            </a:extLst>
          </p:cNvPr>
          <p:cNvSpPr>
            <a:spLocks noGrp="1"/>
          </p:cNvSpPr>
          <p:nvPr>
            <p:ph type="title"/>
          </p:nvPr>
        </p:nvSpPr>
        <p:spPr/>
        <p:txBody>
          <a:body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FCDF5E23-4BF9-3321-73A9-F765CCB9712A}"/>
              </a:ext>
            </a:extLst>
          </p:cNvPr>
          <p:cNvSpPr>
            <a:spLocks noGrp="1"/>
          </p:cNvSpPr>
          <p:nvPr>
            <p:ph idx="1"/>
          </p:nvPr>
        </p:nvSpPr>
        <p:spPr>
          <a:xfrm>
            <a:off x="957263" y="1743075"/>
            <a:ext cx="16381550" cy="7396164"/>
          </a:xfrm>
        </p:spPr>
        <p:txBody>
          <a:bodyPr numCol="1" anchor="ctr" anchorCtr="0">
            <a:noAutofit/>
          </a:bodyPr>
          <a:lstStyle>
            <a:lvl1pPr>
              <a:defRPr sz="2400"/>
            </a:lvl1pPr>
            <a:lvl2pPr>
              <a:defRPr sz="2100"/>
            </a:lvl2pPr>
            <a:lvl3pPr>
              <a:defRPr sz="1800"/>
            </a:lvl3pPr>
            <a:lvl4pPr marL="2057400" indent="0">
              <a:buNone/>
              <a:defRPr/>
            </a:lvl4pPr>
          </a:lstStyle>
          <a:p>
            <a:pPr lvl="0"/>
            <a:r>
              <a:rPr lang="en-GB" dirty="0"/>
              <a:t>Click to edit Master text styles</a:t>
            </a:r>
          </a:p>
          <a:p>
            <a:pPr lvl="1"/>
            <a:r>
              <a:rPr lang="en-GB" dirty="0"/>
              <a:t>Second level</a:t>
            </a:r>
          </a:p>
          <a:p>
            <a:pPr lvl="2"/>
            <a:r>
              <a:rPr lang="en-GB" dirty="0"/>
              <a:t>Third level</a:t>
            </a:r>
          </a:p>
          <a:p>
            <a:pPr lvl="3"/>
            <a:endParaRPr lang="en-US" dirty="0"/>
          </a:p>
        </p:txBody>
      </p:sp>
      <p:sp>
        <p:nvSpPr>
          <p:cNvPr id="4" name="Date Placeholder 3">
            <a:extLst>
              <a:ext uri="{FF2B5EF4-FFF2-40B4-BE49-F238E27FC236}">
                <a16:creationId xmlns:a16="http://schemas.microsoft.com/office/drawing/2014/main" id="{170CC41B-5223-739C-21FD-331647171C54}"/>
              </a:ext>
            </a:extLst>
          </p:cNvPr>
          <p:cNvSpPr>
            <a:spLocks noGrp="1"/>
          </p:cNvSpPr>
          <p:nvPr>
            <p:ph type="dt" sz="half" idx="10"/>
          </p:nvPr>
        </p:nvSpPr>
        <p:spPr/>
        <p:txBody>
          <a:bodyPr/>
          <a:lstStyle/>
          <a:p>
            <a:fld id="{9D19E468-7F50-2448-A36E-D59E479BBB01}" type="datetimeFigureOut">
              <a:rPr lang="en-US" smtClean="0"/>
              <a:t>7/21/2026</a:t>
            </a:fld>
            <a:endParaRPr lang="en-US"/>
          </a:p>
        </p:txBody>
      </p:sp>
      <p:sp>
        <p:nvSpPr>
          <p:cNvPr id="5" name="Footer Placeholder 4">
            <a:extLst>
              <a:ext uri="{FF2B5EF4-FFF2-40B4-BE49-F238E27FC236}">
                <a16:creationId xmlns:a16="http://schemas.microsoft.com/office/drawing/2014/main" id="{5F7425EF-7139-49B7-0684-E129EF92DA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152B11-2220-FD5B-083D-94E891F6BFA1}"/>
              </a:ext>
            </a:extLst>
          </p:cNvPr>
          <p:cNvSpPr>
            <a:spLocks noGrp="1"/>
          </p:cNvSpPr>
          <p:nvPr>
            <p:ph type="sldNum" sz="quarter" idx="12"/>
          </p:nvPr>
        </p:nvSpPr>
        <p:spPr/>
        <p:txBody>
          <a:bodyPr/>
          <a:lstStyle/>
          <a:p>
            <a:fld id="{CB7E12F2-2FA5-4F46-BB36-B3D23E06397A}" type="slidenum">
              <a:rPr lang="en-US" smtClean="0"/>
              <a:t>‹#›</a:t>
            </a:fld>
            <a:endParaRPr lang="en-US"/>
          </a:p>
        </p:txBody>
      </p:sp>
      <p:pic>
        <p:nvPicPr>
          <p:cNvPr id="7" name="Picture 6">
            <a:extLst>
              <a:ext uri="{FF2B5EF4-FFF2-40B4-BE49-F238E27FC236}">
                <a16:creationId xmlns:a16="http://schemas.microsoft.com/office/drawing/2014/main" id="{7F1D2E1D-CEFB-D4D9-AF0D-32068E4CEA6E}"/>
              </a:ext>
            </a:extLst>
          </p:cNvPr>
          <p:cNvPicPr>
            <a:picLocks noChangeAspect="1"/>
          </p:cNvPicPr>
          <p:nvPr userDrawn="1"/>
        </p:nvPicPr>
        <p:blipFill>
          <a:blip r:embed="rId3"/>
          <a:stretch>
            <a:fillRect/>
          </a:stretch>
        </p:blipFill>
        <p:spPr>
          <a:xfrm>
            <a:off x="957263" y="9619607"/>
            <a:ext cx="13590842" cy="188762"/>
          </a:xfrm>
          <a:prstGeom prst="rect">
            <a:avLst/>
          </a:prstGeom>
        </p:spPr>
      </p:pic>
      <p:pic>
        <p:nvPicPr>
          <p:cNvPr id="8" name="Picture 7">
            <a:extLst>
              <a:ext uri="{FF2B5EF4-FFF2-40B4-BE49-F238E27FC236}">
                <a16:creationId xmlns:a16="http://schemas.microsoft.com/office/drawing/2014/main" id="{A0D38E00-8180-8A8A-4B64-E1028B6E0564}"/>
              </a:ext>
            </a:extLst>
          </p:cNvPr>
          <p:cNvPicPr>
            <a:picLocks noChangeAspect="1"/>
          </p:cNvPicPr>
          <p:nvPr userDrawn="1"/>
        </p:nvPicPr>
        <p:blipFill>
          <a:blip r:embed="rId4"/>
          <a:srcRect/>
          <a:stretch/>
        </p:blipFill>
        <p:spPr>
          <a:xfrm>
            <a:off x="14654195" y="9417924"/>
            <a:ext cx="2762250" cy="571500"/>
          </a:xfrm>
          <a:prstGeom prst="rect">
            <a:avLst/>
          </a:prstGeom>
        </p:spPr>
      </p:pic>
      <p:pic>
        <p:nvPicPr>
          <p:cNvPr id="9" name="Picture 8">
            <a:extLst>
              <a:ext uri="{FF2B5EF4-FFF2-40B4-BE49-F238E27FC236}">
                <a16:creationId xmlns:a16="http://schemas.microsoft.com/office/drawing/2014/main" id="{C1971A15-7DE6-E83C-C023-6D1B35A1EBEB}"/>
              </a:ext>
            </a:extLst>
          </p:cNvPr>
          <p:cNvPicPr>
            <a:picLocks noChangeAspect="1"/>
          </p:cNvPicPr>
          <p:nvPr userDrawn="1"/>
        </p:nvPicPr>
        <p:blipFill>
          <a:blip r:embed="rId5"/>
          <a:stretch>
            <a:fillRect/>
          </a:stretch>
        </p:blipFill>
        <p:spPr>
          <a:xfrm>
            <a:off x="884248" y="1411164"/>
            <a:ext cx="16446488" cy="190131"/>
          </a:xfrm>
          <a:prstGeom prst="rect">
            <a:avLst/>
          </a:prstGeom>
        </p:spPr>
      </p:pic>
    </p:spTree>
    <p:extLst>
      <p:ext uri="{BB962C8B-B14F-4D97-AF65-F5344CB8AC3E}">
        <p14:creationId xmlns:p14="http://schemas.microsoft.com/office/powerpoint/2010/main" val="271897742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 Dark">
    <p:bg>
      <p:bgPr>
        <a:solidFill>
          <a:schemeClr val="tx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936000" y="4104000"/>
            <a:ext cx="16416000" cy="2628900"/>
          </a:xfrm>
        </p:spPr>
        <p:txBody>
          <a:bodyPr>
            <a:normAutofit/>
          </a:bodyPr>
          <a:lstStyle>
            <a:lvl1pPr marL="0" indent="0" algn="l">
              <a:buNone/>
              <a:defRPr sz="4800">
                <a:solidFill>
                  <a:schemeClr val="bg1"/>
                </a:solidFill>
                <a:latin typeface="Arial" panose="020B0604020202020204" pitchFamily="34" charset="0"/>
                <a:cs typeface="Arial" panose="020B0604020202020204" pitchFamily="34" charset="0"/>
              </a:defRPr>
            </a:lvl1pPr>
            <a:lvl2pPr marL="914378" indent="0" algn="ctr">
              <a:buNone/>
              <a:defRPr>
                <a:solidFill>
                  <a:schemeClr val="tx1">
                    <a:tint val="75000"/>
                  </a:schemeClr>
                </a:solidFill>
              </a:defRPr>
            </a:lvl2pPr>
            <a:lvl3pPr marL="1828755" indent="0" algn="ctr">
              <a:buNone/>
              <a:defRPr>
                <a:solidFill>
                  <a:schemeClr val="tx1">
                    <a:tint val="75000"/>
                  </a:schemeClr>
                </a:solidFill>
              </a:defRPr>
            </a:lvl3pPr>
            <a:lvl4pPr marL="2743131" indent="0" algn="ctr">
              <a:buNone/>
              <a:defRPr>
                <a:solidFill>
                  <a:schemeClr val="tx1">
                    <a:tint val="75000"/>
                  </a:schemeClr>
                </a:solidFill>
              </a:defRPr>
            </a:lvl4pPr>
            <a:lvl5pPr marL="3657509" indent="0" algn="ctr">
              <a:buNone/>
              <a:defRPr>
                <a:solidFill>
                  <a:schemeClr val="tx1">
                    <a:tint val="75000"/>
                  </a:schemeClr>
                </a:solidFill>
              </a:defRPr>
            </a:lvl5pPr>
            <a:lvl6pPr marL="4571886" indent="0" algn="ctr">
              <a:buNone/>
              <a:defRPr>
                <a:solidFill>
                  <a:schemeClr val="tx1">
                    <a:tint val="75000"/>
                  </a:schemeClr>
                </a:solidFill>
              </a:defRPr>
            </a:lvl6pPr>
            <a:lvl7pPr marL="5486264" indent="0" algn="ctr">
              <a:buNone/>
              <a:defRPr>
                <a:solidFill>
                  <a:schemeClr val="tx1">
                    <a:tint val="75000"/>
                  </a:schemeClr>
                </a:solidFill>
              </a:defRPr>
            </a:lvl7pPr>
            <a:lvl8pPr marL="6400640" indent="0" algn="ctr">
              <a:buNone/>
              <a:defRPr>
                <a:solidFill>
                  <a:schemeClr val="tx1">
                    <a:tint val="75000"/>
                  </a:schemeClr>
                </a:solidFill>
              </a:defRPr>
            </a:lvl8pPr>
            <a:lvl9pPr marL="7315017" indent="0" algn="ctr">
              <a:buNone/>
              <a:defRPr>
                <a:solidFill>
                  <a:schemeClr val="tx1">
                    <a:tint val="75000"/>
                  </a:schemeClr>
                </a:solidFill>
              </a:defRPr>
            </a:lvl9pPr>
          </a:lstStyle>
          <a:p>
            <a:r>
              <a:rPr lang="en-GB" dirty="0"/>
              <a:t>Secondary information </a:t>
            </a:r>
          </a:p>
          <a:p>
            <a:r>
              <a:rPr lang="en-GB" dirty="0"/>
              <a:t>including author and date 24pt</a:t>
            </a:r>
          </a:p>
        </p:txBody>
      </p:sp>
      <p:sp>
        <p:nvSpPr>
          <p:cNvPr id="11" name="Title 1"/>
          <p:cNvSpPr>
            <a:spLocks noGrp="1"/>
          </p:cNvSpPr>
          <p:nvPr>
            <p:ph type="ctrTitle" hasCustomPrompt="1"/>
          </p:nvPr>
        </p:nvSpPr>
        <p:spPr>
          <a:xfrm>
            <a:off x="936000" y="680402"/>
            <a:ext cx="16416000" cy="1440000"/>
          </a:xfrm>
        </p:spPr>
        <p:txBody>
          <a:bodyPr>
            <a:normAutofit/>
          </a:bodyPr>
          <a:lstStyle>
            <a:lvl1pPr algn="l">
              <a:defRPr sz="8000" b="1">
                <a:solidFill>
                  <a:schemeClr val="bg1"/>
                </a:solidFill>
                <a:latin typeface="Arial" panose="020B0604020202020204" pitchFamily="34" charset="0"/>
                <a:cs typeface="Arial" panose="020B0604020202020204" pitchFamily="34" charset="0"/>
              </a:defRPr>
            </a:lvl1pPr>
          </a:lstStyle>
          <a:p>
            <a:r>
              <a:rPr lang="en-GB" dirty="0"/>
              <a:t>Presentation Title Arial Bold 40pt </a:t>
            </a:r>
            <a:endParaRPr lang="en-US" dirty="0"/>
          </a:p>
        </p:txBody>
      </p:sp>
      <p:sp>
        <p:nvSpPr>
          <p:cNvPr id="12" name="Text Placeholder 9"/>
          <p:cNvSpPr>
            <a:spLocks noGrp="1"/>
          </p:cNvSpPr>
          <p:nvPr>
            <p:ph type="body" sz="quarter" idx="13" hasCustomPrompt="1"/>
          </p:nvPr>
        </p:nvSpPr>
        <p:spPr>
          <a:xfrm>
            <a:off x="936628" y="2170236"/>
            <a:ext cx="16414751" cy="1440000"/>
          </a:xfrm>
        </p:spPr>
        <p:txBody>
          <a:bodyPr>
            <a:normAutofit/>
          </a:bodyPr>
          <a:lstStyle>
            <a:lvl1pPr marL="0" indent="0">
              <a:buNone/>
              <a:defRPr sz="8000">
                <a:solidFill>
                  <a:schemeClr val="bg1"/>
                </a:solidFill>
              </a:defRPr>
            </a:lvl1pPr>
            <a:lvl5pPr marL="3657509" indent="0">
              <a:buNone/>
              <a:defRPr>
                <a:solidFill>
                  <a:schemeClr val="bg1"/>
                </a:solidFill>
              </a:defRPr>
            </a:lvl5pPr>
          </a:lstStyle>
          <a:p>
            <a:pPr lvl="0"/>
            <a:r>
              <a:rPr lang="en-US" dirty="0"/>
              <a:t>Subheading Arial Regular 40pt</a:t>
            </a:r>
          </a:p>
        </p:txBody>
      </p:sp>
      <p:sp>
        <p:nvSpPr>
          <p:cNvPr id="13" name="Date Placeholder 3"/>
          <p:cNvSpPr>
            <a:spLocks noGrp="1"/>
          </p:cNvSpPr>
          <p:nvPr>
            <p:ph type="dt" sz="half" idx="2"/>
          </p:nvPr>
        </p:nvSpPr>
        <p:spPr>
          <a:xfrm>
            <a:off x="936003" y="9534527"/>
            <a:ext cx="2468382" cy="547688"/>
          </a:xfrm>
          <a:prstGeom prst="rect">
            <a:avLst/>
          </a:prstGeom>
        </p:spPr>
        <p:txBody>
          <a:bodyPr anchor="ctr"/>
          <a:lstStyle>
            <a:lvl1pPr>
              <a:defRPr sz="2801">
                <a:solidFill>
                  <a:schemeClr val="bg1"/>
                </a:solidFill>
                <a:latin typeface="Arial" panose="020B0604020202020204" pitchFamily="34" charset="0"/>
                <a:cs typeface="Arial" panose="020B0604020202020204" pitchFamily="34" charset="0"/>
              </a:defRPr>
            </a:lvl1pPr>
          </a:lstStyle>
          <a:p>
            <a:fld id="{CD67FF92-D75F-C143-812D-4E924DB0D687}" type="datetimeFigureOut">
              <a:rPr lang="en-US" smtClean="0"/>
              <a:pPr/>
              <a:t>7/21/2026</a:t>
            </a:fld>
            <a:endParaRPr lang="en-US"/>
          </a:p>
        </p:txBody>
      </p:sp>
      <p:sp>
        <p:nvSpPr>
          <p:cNvPr id="14" name="Footer Placeholder 4"/>
          <p:cNvSpPr>
            <a:spLocks noGrp="1"/>
          </p:cNvSpPr>
          <p:nvPr>
            <p:ph type="ftr" sz="quarter" idx="3"/>
          </p:nvPr>
        </p:nvSpPr>
        <p:spPr>
          <a:xfrm>
            <a:off x="3762806" y="9534527"/>
            <a:ext cx="5791200" cy="547688"/>
          </a:xfrm>
          <a:prstGeom prst="rect">
            <a:avLst/>
          </a:prstGeom>
        </p:spPr>
        <p:txBody>
          <a:bodyPr anchor="ctr"/>
          <a:lstStyle>
            <a:lvl1pPr>
              <a:defRPr sz="2801">
                <a:solidFill>
                  <a:schemeClr val="bg1"/>
                </a:solidFill>
                <a:latin typeface="Arial" panose="020B0604020202020204" pitchFamily="34" charset="0"/>
                <a:cs typeface="Arial" panose="020B0604020202020204" pitchFamily="34" charset="0"/>
              </a:defRPr>
            </a:lvl1pPr>
          </a:lstStyle>
          <a:p>
            <a:endParaRPr lang="en-US" dirty="0"/>
          </a:p>
        </p:txBody>
      </p:sp>
      <p:sp>
        <p:nvSpPr>
          <p:cNvPr id="15" name="Slide Number Placeholder 5"/>
          <p:cNvSpPr>
            <a:spLocks noGrp="1"/>
          </p:cNvSpPr>
          <p:nvPr>
            <p:ph type="sldNum" sz="quarter" idx="4"/>
          </p:nvPr>
        </p:nvSpPr>
        <p:spPr>
          <a:xfrm>
            <a:off x="9912431" y="9534527"/>
            <a:ext cx="2508812" cy="547688"/>
          </a:xfrm>
          <a:prstGeom prst="rect">
            <a:avLst/>
          </a:prstGeom>
        </p:spPr>
        <p:txBody>
          <a:bodyPr anchor="ctr"/>
          <a:lstStyle>
            <a:lvl1pPr>
              <a:defRPr sz="2801">
                <a:solidFill>
                  <a:schemeClr val="bg1"/>
                </a:solidFill>
                <a:latin typeface="Arial" panose="020B0604020202020204" pitchFamily="34" charset="0"/>
                <a:cs typeface="Arial" panose="020B0604020202020204" pitchFamily="34" charset="0"/>
              </a:defRPr>
            </a:lvl1pPr>
          </a:lstStyle>
          <a:p>
            <a:fld id="{B6478413-2A5F-0848-B810-DDC7A67AC228}" type="slidenum">
              <a:rPr lang="en-US" smtClean="0"/>
              <a:pPr/>
              <a:t>‹#›</a:t>
            </a:fld>
            <a:endParaRPr lang="en-US"/>
          </a:p>
        </p:txBody>
      </p:sp>
    </p:spTree>
    <p:extLst>
      <p:ext uri="{BB962C8B-B14F-4D97-AF65-F5344CB8AC3E}">
        <p14:creationId xmlns:p14="http://schemas.microsoft.com/office/powerpoint/2010/main" val="220603560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Ligh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936000" y="680402"/>
            <a:ext cx="16416000" cy="1440000"/>
          </a:xfrm>
        </p:spPr>
        <p:txBody>
          <a:bodyPr>
            <a:normAutofit/>
          </a:bodyPr>
          <a:lstStyle>
            <a:lvl1pPr algn="l">
              <a:defRPr sz="8000" b="1">
                <a:solidFill>
                  <a:schemeClr val="tx1"/>
                </a:solidFill>
                <a:latin typeface="Arial" panose="020B0604020202020204" pitchFamily="34" charset="0"/>
                <a:cs typeface="Arial" panose="020B0604020202020204" pitchFamily="34" charset="0"/>
              </a:defRPr>
            </a:lvl1pPr>
          </a:lstStyle>
          <a:p>
            <a:r>
              <a:rPr lang="en-GB" dirty="0"/>
              <a:t>Presentation Title Arial Bold 40pt </a:t>
            </a:r>
            <a:endParaRPr lang="en-US" dirty="0"/>
          </a:p>
        </p:txBody>
      </p:sp>
      <p:sp>
        <p:nvSpPr>
          <p:cNvPr id="7" name="Subtitle 2"/>
          <p:cNvSpPr>
            <a:spLocks noGrp="1"/>
          </p:cNvSpPr>
          <p:nvPr>
            <p:ph type="subTitle" idx="1" hasCustomPrompt="1"/>
          </p:nvPr>
        </p:nvSpPr>
        <p:spPr>
          <a:xfrm>
            <a:off x="936000" y="4104000"/>
            <a:ext cx="16416000" cy="2628900"/>
          </a:xfrm>
        </p:spPr>
        <p:txBody>
          <a:bodyPr>
            <a:normAutofit/>
          </a:bodyPr>
          <a:lstStyle>
            <a:lvl1pPr marL="0" indent="0" algn="l">
              <a:buNone/>
              <a:defRPr sz="4800">
                <a:solidFill>
                  <a:schemeClr val="tx1"/>
                </a:solidFill>
                <a:latin typeface="Arial" panose="020B0604020202020204" pitchFamily="34" charset="0"/>
                <a:cs typeface="Arial" panose="020B0604020202020204" pitchFamily="34" charset="0"/>
              </a:defRPr>
            </a:lvl1pPr>
            <a:lvl2pPr marL="914378" indent="0" algn="ctr">
              <a:buNone/>
              <a:defRPr>
                <a:solidFill>
                  <a:schemeClr val="tx1">
                    <a:tint val="75000"/>
                  </a:schemeClr>
                </a:solidFill>
              </a:defRPr>
            </a:lvl2pPr>
            <a:lvl3pPr marL="1828755" indent="0" algn="ctr">
              <a:buNone/>
              <a:defRPr>
                <a:solidFill>
                  <a:schemeClr val="tx1">
                    <a:tint val="75000"/>
                  </a:schemeClr>
                </a:solidFill>
              </a:defRPr>
            </a:lvl3pPr>
            <a:lvl4pPr marL="2743131" indent="0" algn="ctr">
              <a:buNone/>
              <a:defRPr>
                <a:solidFill>
                  <a:schemeClr val="tx1">
                    <a:tint val="75000"/>
                  </a:schemeClr>
                </a:solidFill>
              </a:defRPr>
            </a:lvl4pPr>
            <a:lvl5pPr marL="3657509" indent="0" algn="ctr">
              <a:buNone/>
              <a:defRPr>
                <a:solidFill>
                  <a:schemeClr val="tx1">
                    <a:tint val="75000"/>
                  </a:schemeClr>
                </a:solidFill>
              </a:defRPr>
            </a:lvl5pPr>
            <a:lvl6pPr marL="4571886" indent="0" algn="ctr">
              <a:buNone/>
              <a:defRPr>
                <a:solidFill>
                  <a:schemeClr val="tx1">
                    <a:tint val="75000"/>
                  </a:schemeClr>
                </a:solidFill>
              </a:defRPr>
            </a:lvl6pPr>
            <a:lvl7pPr marL="5486264" indent="0" algn="ctr">
              <a:buNone/>
              <a:defRPr>
                <a:solidFill>
                  <a:schemeClr val="tx1">
                    <a:tint val="75000"/>
                  </a:schemeClr>
                </a:solidFill>
              </a:defRPr>
            </a:lvl7pPr>
            <a:lvl8pPr marL="6400640" indent="0" algn="ctr">
              <a:buNone/>
              <a:defRPr>
                <a:solidFill>
                  <a:schemeClr val="tx1">
                    <a:tint val="75000"/>
                  </a:schemeClr>
                </a:solidFill>
              </a:defRPr>
            </a:lvl8pPr>
            <a:lvl9pPr marL="7315017" indent="0" algn="ctr">
              <a:buNone/>
              <a:defRPr>
                <a:solidFill>
                  <a:schemeClr val="tx1">
                    <a:tint val="75000"/>
                  </a:schemeClr>
                </a:solidFill>
              </a:defRPr>
            </a:lvl9pPr>
          </a:lstStyle>
          <a:p>
            <a:r>
              <a:rPr lang="en-GB" dirty="0"/>
              <a:t>Secondary information </a:t>
            </a:r>
          </a:p>
          <a:p>
            <a:r>
              <a:rPr lang="en-GB" dirty="0"/>
              <a:t>including author and date 24pt</a:t>
            </a:r>
          </a:p>
        </p:txBody>
      </p:sp>
      <p:sp>
        <p:nvSpPr>
          <p:cNvPr id="16" name="Text Placeholder 9"/>
          <p:cNvSpPr>
            <a:spLocks noGrp="1"/>
          </p:cNvSpPr>
          <p:nvPr>
            <p:ph type="body" sz="quarter" idx="13" hasCustomPrompt="1"/>
          </p:nvPr>
        </p:nvSpPr>
        <p:spPr>
          <a:xfrm>
            <a:off x="936628" y="2170236"/>
            <a:ext cx="16414751" cy="1440000"/>
          </a:xfrm>
        </p:spPr>
        <p:txBody>
          <a:bodyPr>
            <a:normAutofit/>
          </a:bodyPr>
          <a:lstStyle>
            <a:lvl1pPr marL="0" indent="0">
              <a:buNone/>
              <a:defRPr sz="8000">
                <a:solidFill>
                  <a:schemeClr val="tx1"/>
                </a:solidFill>
              </a:defRPr>
            </a:lvl1pPr>
            <a:lvl5pPr marL="3657509" indent="0">
              <a:buNone/>
              <a:defRPr>
                <a:solidFill>
                  <a:schemeClr val="bg1"/>
                </a:solidFill>
              </a:defRPr>
            </a:lvl5pPr>
          </a:lstStyle>
          <a:p>
            <a:pPr lvl="0"/>
            <a:r>
              <a:rPr lang="en-US" dirty="0"/>
              <a:t>Subheading Arial Regular 40pt</a:t>
            </a:r>
          </a:p>
        </p:txBody>
      </p:sp>
      <p:sp>
        <p:nvSpPr>
          <p:cNvPr id="17" name="Date Placeholder 3"/>
          <p:cNvSpPr>
            <a:spLocks noGrp="1"/>
          </p:cNvSpPr>
          <p:nvPr>
            <p:ph type="dt" sz="half" idx="2"/>
          </p:nvPr>
        </p:nvSpPr>
        <p:spPr>
          <a:xfrm>
            <a:off x="936003" y="9534527"/>
            <a:ext cx="2468382" cy="547688"/>
          </a:xfrm>
          <a:prstGeom prst="rect">
            <a:avLst/>
          </a:prstGeom>
        </p:spPr>
        <p:txBody>
          <a:bodyPr/>
          <a:lstStyle>
            <a:lvl1pPr>
              <a:defRPr>
                <a:solidFill>
                  <a:schemeClr val="bg1"/>
                </a:solidFill>
              </a:defRPr>
            </a:lvl1pPr>
          </a:lstStyle>
          <a:p>
            <a:fld id="{CD67FF92-D75F-C143-812D-4E924DB0D687}" type="datetimeFigureOut">
              <a:rPr lang="en-US" smtClean="0"/>
              <a:pPr/>
              <a:t>7/21/2026</a:t>
            </a:fld>
            <a:endParaRPr lang="en-US"/>
          </a:p>
        </p:txBody>
      </p:sp>
      <p:sp>
        <p:nvSpPr>
          <p:cNvPr id="18" name="Footer Placeholder 4"/>
          <p:cNvSpPr>
            <a:spLocks noGrp="1"/>
          </p:cNvSpPr>
          <p:nvPr>
            <p:ph type="ftr" sz="quarter" idx="3"/>
          </p:nvPr>
        </p:nvSpPr>
        <p:spPr>
          <a:xfrm>
            <a:off x="3762806" y="9534527"/>
            <a:ext cx="5791200" cy="547688"/>
          </a:xfrm>
          <a:prstGeom prst="rect">
            <a:avLst/>
          </a:prstGeom>
        </p:spPr>
        <p:txBody>
          <a:bodyPr/>
          <a:lstStyle>
            <a:lvl1pPr>
              <a:defRPr>
                <a:solidFill>
                  <a:schemeClr val="bg1"/>
                </a:solidFill>
              </a:defRPr>
            </a:lvl1pPr>
          </a:lstStyle>
          <a:p>
            <a:endParaRPr lang="en-US" dirty="0"/>
          </a:p>
        </p:txBody>
      </p:sp>
      <p:sp>
        <p:nvSpPr>
          <p:cNvPr id="19" name="Slide Number Placeholder 5"/>
          <p:cNvSpPr>
            <a:spLocks noGrp="1"/>
          </p:cNvSpPr>
          <p:nvPr>
            <p:ph type="sldNum" sz="quarter" idx="4"/>
          </p:nvPr>
        </p:nvSpPr>
        <p:spPr>
          <a:xfrm>
            <a:off x="9912431" y="9534527"/>
            <a:ext cx="2508812" cy="547688"/>
          </a:xfrm>
          <a:prstGeom prst="rect">
            <a:avLst/>
          </a:prstGeom>
        </p:spPr>
        <p:txBody>
          <a:bodyPr/>
          <a:lstStyle>
            <a:lvl1pPr>
              <a:defRPr>
                <a:solidFill>
                  <a:schemeClr val="bg1"/>
                </a:solidFill>
              </a:defRPr>
            </a:lvl1pPr>
          </a:lstStyle>
          <a:p>
            <a:fld id="{B6478413-2A5F-0848-B810-DDC7A67AC228}" type="slidenum">
              <a:rPr lang="en-US" smtClean="0"/>
              <a:pPr/>
              <a:t>‹#›</a:t>
            </a:fld>
            <a:endParaRPr lang="en-US"/>
          </a:p>
        </p:txBody>
      </p:sp>
    </p:spTree>
    <p:extLst>
      <p:ext uri="{BB962C8B-B14F-4D97-AF65-F5344CB8AC3E}">
        <p14:creationId xmlns:p14="http://schemas.microsoft.com/office/powerpoint/2010/main" val="74212151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400" y="432000"/>
            <a:ext cx="16459200" cy="1296000"/>
          </a:xfrm>
        </p:spPr>
        <p:txBody>
          <a:bodyPr/>
          <a:lstStyle/>
          <a:p>
            <a:r>
              <a:rPr lang="en-US" dirty="0"/>
              <a:t>Header Arial Bold 40pt</a:t>
            </a:r>
            <a:endParaRPr lang="en-GB" dirty="0"/>
          </a:p>
        </p:txBody>
      </p:sp>
      <p:sp>
        <p:nvSpPr>
          <p:cNvPr id="7" name="Text Placeholder 6"/>
          <p:cNvSpPr>
            <a:spLocks noGrp="1"/>
          </p:cNvSpPr>
          <p:nvPr>
            <p:ph type="body" sz="quarter" idx="13"/>
          </p:nvPr>
        </p:nvSpPr>
        <p:spPr>
          <a:xfrm>
            <a:off x="925516" y="2818827"/>
            <a:ext cx="16436975" cy="6036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p:cNvSpPr>
            <a:spLocks noGrp="1"/>
          </p:cNvSpPr>
          <p:nvPr>
            <p:ph type="body" sz="quarter" idx="14" hasCustomPrompt="1"/>
          </p:nvPr>
        </p:nvSpPr>
        <p:spPr>
          <a:xfrm>
            <a:off x="925516" y="1804001"/>
            <a:ext cx="16436975" cy="864000"/>
          </a:xfrm>
        </p:spPr>
        <p:txBody>
          <a:bodyPr/>
          <a:lstStyle>
            <a:lvl1pPr marL="0" indent="0">
              <a:buNone/>
              <a:defRPr b="1"/>
            </a:lvl1pPr>
          </a:lstStyle>
          <a:p>
            <a:pPr lvl="0"/>
            <a:r>
              <a:rPr lang="en-US" dirty="0"/>
              <a:t>Subheading Arial Bold 20pt</a:t>
            </a:r>
            <a:endParaRPr lang="en-GB" dirty="0"/>
          </a:p>
        </p:txBody>
      </p:sp>
      <p:sp>
        <p:nvSpPr>
          <p:cNvPr id="12" name="Date Placeholder 3"/>
          <p:cNvSpPr>
            <a:spLocks noGrp="1"/>
          </p:cNvSpPr>
          <p:nvPr>
            <p:ph type="dt" sz="half" idx="2"/>
          </p:nvPr>
        </p:nvSpPr>
        <p:spPr>
          <a:xfrm>
            <a:off x="936003" y="9534527"/>
            <a:ext cx="2468382" cy="547688"/>
          </a:xfrm>
          <a:prstGeom prst="rect">
            <a:avLst/>
          </a:prstGeom>
        </p:spPr>
        <p:txBody>
          <a:bodyPr/>
          <a:lstStyle>
            <a:lvl1pPr>
              <a:defRPr>
                <a:solidFill>
                  <a:schemeClr val="bg1"/>
                </a:solidFill>
              </a:defRPr>
            </a:lvl1pPr>
          </a:lstStyle>
          <a:p>
            <a:fld id="{CD67FF92-D75F-C143-812D-4E924DB0D687}" type="datetimeFigureOut">
              <a:rPr lang="en-US" smtClean="0"/>
              <a:pPr/>
              <a:t>7/21/2026</a:t>
            </a:fld>
            <a:endParaRPr lang="en-US"/>
          </a:p>
        </p:txBody>
      </p:sp>
      <p:sp>
        <p:nvSpPr>
          <p:cNvPr id="13" name="Footer Placeholder 4"/>
          <p:cNvSpPr>
            <a:spLocks noGrp="1"/>
          </p:cNvSpPr>
          <p:nvPr>
            <p:ph type="ftr" sz="quarter" idx="3"/>
          </p:nvPr>
        </p:nvSpPr>
        <p:spPr>
          <a:xfrm>
            <a:off x="3762806" y="9534527"/>
            <a:ext cx="5791200" cy="547688"/>
          </a:xfrm>
          <a:prstGeom prst="rect">
            <a:avLst/>
          </a:prstGeom>
        </p:spPr>
        <p:txBody>
          <a:bodyPr/>
          <a:lstStyle>
            <a:lvl1pPr>
              <a:defRPr>
                <a:solidFill>
                  <a:schemeClr val="bg1"/>
                </a:solidFill>
              </a:defRPr>
            </a:lvl1pPr>
          </a:lstStyle>
          <a:p>
            <a:endParaRPr lang="en-US" dirty="0"/>
          </a:p>
        </p:txBody>
      </p:sp>
      <p:sp>
        <p:nvSpPr>
          <p:cNvPr id="14" name="Slide Number Placeholder 5"/>
          <p:cNvSpPr>
            <a:spLocks noGrp="1"/>
          </p:cNvSpPr>
          <p:nvPr>
            <p:ph type="sldNum" sz="quarter" idx="4"/>
          </p:nvPr>
        </p:nvSpPr>
        <p:spPr>
          <a:xfrm>
            <a:off x="9912431" y="9534527"/>
            <a:ext cx="2508812" cy="547688"/>
          </a:xfrm>
          <a:prstGeom prst="rect">
            <a:avLst/>
          </a:prstGeom>
        </p:spPr>
        <p:txBody>
          <a:bodyPr/>
          <a:lstStyle>
            <a:lvl1pPr>
              <a:defRPr>
                <a:solidFill>
                  <a:schemeClr val="bg1"/>
                </a:solidFill>
              </a:defRPr>
            </a:lvl1pPr>
          </a:lstStyle>
          <a:p>
            <a:fld id="{B6478413-2A5F-0848-B810-DDC7A67AC228}" type="slidenum">
              <a:rPr lang="en-US" smtClean="0"/>
              <a:pPr/>
              <a:t>‹#›</a:t>
            </a:fld>
            <a:endParaRPr lang="en-US"/>
          </a:p>
        </p:txBody>
      </p:sp>
    </p:spTree>
    <p:extLst>
      <p:ext uri="{BB962C8B-B14F-4D97-AF65-F5344CB8AC3E}">
        <p14:creationId xmlns:p14="http://schemas.microsoft.com/office/powerpoint/2010/main" val="302623743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Other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2832577"/>
            <a:ext cx="16459200" cy="5981412"/>
          </a:xfrm>
        </p:spPr>
        <p:txBody>
          <a:bodyPr/>
          <a:lstStyle>
            <a:lvl1pPr marL="0" indent="0">
              <a:buNone/>
              <a:defRPr/>
            </a:lvl1pPr>
          </a:lstStyle>
          <a:p>
            <a:pPr lvl="0"/>
            <a:r>
              <a:rPr lang="en-US"/>
              <a:t>Click to edit Master text styles</a:t>
            </a:r>
          </a:p>
        </p:txBody>
      </p:sp>
      <p:sp>
        <p:nvSpPr>
          <p:cNvPr id="10" name="Date Placeholder 3"/>
          <p:cNvSpPr>
            <a:spLocks noGrp="1"/>
          </p:cNvSpPr>
          <p:nvPr>
            <p:ph type="dt" sz="half" idx="2"/>
          </p:nvPr>
        </p:nvSpPr>
        <p:spPr>
          <a:xfrm>
            <a:off x="936003" y="9534527"/>
            <a:ext cx="2468382" cy="547688"/>
          </a:xfrm>
          <a:prstGeom prst="rect">
            <a:avLst/>
          </a:prstGeom>
        </p:spPr>
        <p:txBody>
          <a:bodyPr/>
          <a:lstStyle>
            <a:lvl1pPr>
              <a:defRPr>
                <a:solidFill>
                  <a:schemeClr val="bg1"/>
                </a:solidFill>
              </a:defRPr>
            </a:lvl1pPr>
          </a:lstStyle>
          <a:p>
            <a:fld id="{CD67FF92-D75F-C143-812D-4E924DB0D687}" type="datetimeFigureOut">
              <a:rPr lang="en-US" smtClean="0"/>
              <a:pPr/>
              <a:t>7/21/2026</a:t>
            </a:fld>
            <a:endParaRPr lang="en-US"/>
          </a:p>
        </p:txBody>
      </p:sp>
      <p:sp>
        <p:nvSpPr>
          <p:cNvPr id="11" name="Footer Placeholder 4"/>
          <p:cNvSpPr>
            <a:spLocks noGrp="1"/>
          </p:cNvSpPr>
          <p:nvPr>
            <p:ph type="ftr" sz="quarter" idx="3"/>
          </p:nvPr>
        </p:nvSpPr>
        <p:spPr>
          <a:xfrm>
            <a:off x="3762806" y="9534527"/>
            <a:ext cx="5791200" cy="547688"/>
          </a:xfrm>
          <a:prstGeom prst="rect">
            <a:avLst/>
          </a:prstGeom>
        </p:spPr>
        <p:txBody>
          <a:bodyPr/>
          <a:lstStyle>
            <a:lvl1pPr>
              <a:defRPr>
                <a:solidFill>
                  <a:schemeClr val="bg1"/>
                </a:solidFill>
              </a:defRPr>
            </a:lvl1pPr>
          </a:lstStyle>
          <a:p>
            <a:endParaRPr lang="en-US" dirty="0"/>
          </a:p>
        </p:txBody>
      </p:sp>
      <p:sp>
        <p:nvSpPr>
          <p:cNvPr id="12" name="Slide Number Placeholder 5"/>
          <p:cNvSpPr>
            <a:spLocks noGrp="1"/>
          </p:cNvSpPr>
          <p:nvPr>
            <p:ph type="sldNum" sz="quarter" idx="4"/>
          </p:nvPr>
        </p:nvSpPr>
        <p:spPr>
          <a:xfrm>
            <a:off x="9912431" y="9534527"/>
            <a:ext cx="2508812" cy="547688"/>
          </a:xfrm>
          <a:prstGeom prst="rect">
            <a:avLst/>
          </a:prstGeom>
        </p:spPr>
        <p:txBody>
          <a:bodyPr/>
          <a:lstStyle>
            <a:lvl1pPr>
              <a:defRPr>
                <a:solidFill>
                  <a:schemeClr val="bg1"/>
                </a:solidFill>
              </a:defRPr>
            </a:lvl1pPr>
          </a:lstStyle>
          <a:p>
            <a:fld id="{B6478413-2A5F-0848-B810-DDC7A67AC228}" type="slidenum">
              <a:rPr lang="en-US" smtClean="0"/>
              <a:pPr/>
              <a:t>‹#›</a:t>
            </a:fld>
            <a:endParaRPr lang="en-US"/>
          </a:p>
        </p:txBody>
      </p:sp>
      <p:sp>
        <p:nvSpPr>
          <p:cNvPr id="13" name="Title 1"/>
          <p:cNvSpPr>
            <a:spLocks noGrp="1"/>
          </p:cNvSpPr>
          <p:nvPr>
            <p:ph type="title" hasCustomPrompt="1"/>
          </p:nvPr>
        </p:nvSpPr>
        <p:spPr>
          <a:xfrm>
            <a:off x="914400" y="432000"/>
            <a:ext cx="16459200" cy="1296000"/>
          </a:xfrm>
        </p:spPr>
        <p:txBody>
          <a:bodyPr/>
          <a:lstStyle/>
          <a:p>
            <a:r>
              <a:rPr lang="en-US" dirty="0"/>
              <a:t>Header Arial Bold 40pt</a:t>
            </a:r>
            <a:endParaRPr lang="en-GB" dirty="0"/>
          </a:p>
        </p:txBody>
      </p:sp>
      <p:sp>
        <p:nvSpPr>
          <p:cNvPr id="14" name="Text Placeholder 10"/>
          <p:cNvSpPr>
            <a:spLocks noGrp="1"/>
          </p:cNvSpPr>
          <p:nvPr>
            <p:ph type="body" sz="quarter" idx="14" hasCustomPrompt="1"/>
          </p:nvPr>
        </p:nvSpPr>
        <p:spPr>
          <a:xfrm>
            <a:off x="925516" y="1804001"/>
            <a:ext cx="16436975" cy="864000"/>
          </a:xfrm>
        </p:spPr>
        <p:txBody>
          <a:bodyPr/>
          <a:lstStyle>
            <a:lvl1pPr marL="0" indent="0">
              <a:buNone/>
              <a:defRPr b="1"/>
            </a:lvl1pPr>
          </a:lstStyle>
          <a:p>
            <a:pPr lvl="0"/>
            <a:r>
              <a:rPr lang="en-US" dirty="0"/>
              <a:t>Subheading Arial Bold 20pt</a:t>
            </a:r>
            <a:endParaRPr lang="en-GB" dirty="0"/>
          </a:p>
        </p:txBody>
      </p:sp>
    </p:spTree>
    <p:extLst>
      <p:ext uri="{BB962C8B-B14F-4D97-AF65-F5344CB8AC3E}">
        <p14:creationId xmlns:p14="http://schemas.microsoft.com/office/powerpoint/2010/main" val="302167119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914400" y="2890799"/>
            <a:ext cx="8077200" cy="5904000"/>
          </a:xfrm>
        </p:spPr>
        <p:txBody>
          <a:bodyPr/>
          <a:lstStyle>
            <a:lvl1pPr marL="0" indent="0">
              <a:buNone/>
              <a:defRPr sz="5600"/>
            </a:lvl1pPr>
            <a:lvl2pPr>
              <a:defRPr sz="4800"/>
            </a:lvl2pPr>
            <a:lvl3pPr>
              <a:defRPr sz="4001"/>
            </a:lvl3pPr>
            <a:lvl4pPr>
              <a:defRPr sz="3600"/>
            </a:lvl4pPr>
            <a:lvl5pPr>
              <a:defRPr sz="3600"/>
            </a:lvl5pPr>
            <a:lvl6pPr>
              <a:defRPr sz="3600"/>
            </a:lvl6pPr>
            <a:lvl7pPr>
              <a:defRPr sz="3600"/>
            </a:lvl7pPr>
            <a:lvl8pPr>
              <a:defRPr sz="3600"/>
            </a:lvl8pPr>
            <a:lvl9pPr>
              <a:defRPr sz="3600"/>
            </a:lvl9pPr>
          </a:lstStyle>
          <a:p>
            <a:pPr lvl="0"/>
            <a:r>
              <a:rPr lang="en-US"/>
              <a:t>Click to edit Master text styles</a:t>
            </a:r>
          </a:p>
        </p:txBody>
      </p:sp>
      <p:sp>
        <p:nvSpPr>
          <p:cNvPr id="4" name="Content Placeholder 3"/>
          <p:cNvSpPr>
            <a:spLocks noGrp="1"/>
          </p:cNvSpPr>
          <p:nvPr>
            <p:ph sz="half" idx="2"/>
          </p:nvPr>
        </p:nvSpPr>
        <p:spPr>
          <a:xfrm>
            <a:off x="9296400" y="2890799"/>
            <a:ext cx="8077200" cy="5904000"/>
          </a:xfrm>
        </p:spPr>
        <p:txBody>
          <a:bodyPr/>
          <a:lstStyle>
            <a:lvl1pPr marL="0" indent="0">
              <a:buNone/>
              <a:defRPr sz="5600"/>
            </a:lvl1pPr>
            <a:lvl2pPr>
              <a:defRPr sz="4800"/>
            </a:lvl2pPr>
            <a:lvl3pPr>
              <a:defRPr sz="4001"/>
            </a:lvl3pPr>
            <a:lvl4pPr>
              <a:defRPr sz="3600"/>
            </a:lvl4pPr>
            <a:lvl5pPr>
              <a:defRPr sz="3600"/>
            </a:lvl5pPr>
            <a:lvl6pPr>
              <a:defRPr sz="3600"/>
            </a:lvl6pPr>
            <a:lvl7pPr>
              <a:defRPr sz="3600"/>
            </a:lvl7pPr>
            <a:lvl8pPr>
              <a:defRPr sz="3600"/>
            </a:lvl8pPr>
            <a:lvl9pPr>
              <a:defRPr sz="3600"/>
            </a:lvl9pPr>
          </a:lstStyle>
          <a:p>
            <a:pPr lvl="0"/>
            <a:r>
              <a:rPr lang="en-US"/>
              <a:t>Click to edit Master text styles</a:t>
            </a:r>
          </a:p>
        </p:txBody>
      </p:sp>
      <p:sp>
        <p:nvSpPr>
          <p:cNvPr id="10" name="Date Placeholder 3"/>
          <p:cNvSpPr>
            <a:spLocks noGrp="1"/>
          </p:cNvSpPr>
          <p:nvPr>
            <p:ph type="dt" sz="half" idx="15"/>
          </p:nvPr>
        </p:nvSpPr>
        <p:spPr>
          <a:xfrm>
            <a:off x="936003" y="9534527"/>
            <a:ext cx="2468382" cy="547688"/>
          </a:xfrm>
          <a:prstGeom prst="rect">
            <a:avLst/>
          </a:prstGeom>
        </p:spPr>
        <p:txBody>
          <a:bodyPr/>
          <a:lstStyle>
            <a:lvl1pPr>
              <a:defRPr>
                <a:solidFill>
                  <a:schemeClr val="bg1"/>
                </a:solidFill>
              </a:defRPr>
            </a:lvl1pPr>
          </a:lstStyle>
          <a:p>
            <a:fld id="{CD67FF92-D75F-C143-812D-4E924DB0D687}" type="datetimeFigureOut">
              <a:rPr lang="en-US" smtClean="0"/>
              <a:pPr/>
              <a:t>7/21/2026</a:t>
            </a:fld>
            <a:endParaRPr lang="en-US"/>
          </a:p>
        </p:txBody>
      </p:sp>
      <p:sp>
        <p:nvSpPr>
          <p:cNvPr id="11" name="Footer Placeholder 4"/>
          <p:cNvSpPr>
            <a:spLocks noGrp="1"/>
          </p:cNvSpPr>
          <p:nvPr>
            <p:ph type="ftr" sz="quarter" idx="3"/>
          </p:nvPr>
        </p:nvSpPr>
        <p:spPr>
          <a:xfrm>
            <a:off x="3762806" y="9534527"/>
            <a:ext cx="5791200" cy="547688"/>
          </a:xfrm>
          <a:prstGeom prst="rect">
            <a:avLst/>
          </a:prstGeom>
        </p:spPr>
        <p:txBody>
          <a:bodyPr/>
          <a:lstStyle>
            <a:lvl1pPr>
              <a:defRPr>
                <a:solidFill>
                  <a:schemeClr val="bg1"/>
                </a:solidFill>
              </a:defRPr>
            </a:lvl1pPr>
          </a:lstStyle>
          <a:p>
            <a:endParaRPr lang="en-US" dirty="0"/>
          </a:p>
        </p:txBody>
      </p:sp>
      <p:sp>
        <p:nvSpPr>
          <p:cNvPr id="12" name="Slide Number Placeholder 5"/>
          <p:cNvSpPr>
            <a:spLocks noGrp="1"/>
          </p:cNvSpPr>
          <p:nvPr>
            <p:ph type="sldNum" sz="quarter" idx="4"/>
          </p:nvPr>
        </p:nvSpPr>
        <p:spPr>
          <a:xfrm>
            <a:off x="9912431" y="9534527"/>
            <a:ext cx="2508812" cy="547688"/>
          </a:xfrm>
          <a:prstGeom prst="rect">
            <a:avLst/>
          </a:prstGeom>
        </p:spPr>
        <p:txBody>
          <a:bodyPr/>
          <a:lstStyle>
            <a:lvl1pPr>
              <a:defRPr>
                <a:solidFill>
                  <a:schemeClr val="bg1"/>
                </a:solidFill>
              </a:defRPr>
            </a:lvl1pPr>
          </a:lstStyle>
          <a:p>
            <a:fld id="{B6478413-2A5F-0848-B810-DDC7A67AC228}" type="slidenum">
              <a:rPr lang="en-US" smtClean="0"/>
              <a:pPr/>
              <a:t>‹#›</a:t>
            </a:fld>
            <a:endParaRPr lang="en-US"/>
          </a:p>
        </p:txBody>
      </p:sp>
      <p:sp>
        <p:nvSpPr>
          <p:cNvPr id="13" name="Title 1"/>
          <p:cNvSpPr>
            <a:spLocks noGrp="1"/>
          </p:cNvSpPr>
          <p:nvPr>
            <p:ph type="title" hasCustomPrompt="1"/>
          </p:nvPr>
        </p:nvSpPr>
        <p:spPr>
          <a:xfrm>
            <a:off x="914400" y="432000"/>
            <a:ext cx="16459200" cy="1296000"/>
          </a:xfrm>
        </p:spPr>
        <p:txBody>
          <a:bodyPr/>
          <a:lstStyle/>
          <a:p>
            <a:r>
              <a:rPr lang="en-US" dirty="0"/>
              <a:t>Header Arial Bold 40pt</a:t>
            </a:r>
            <a:endParaRPr lang="en-GB" dirty="0"/>
          </a:p>
        </p:txBody>
      </p:sp>
      <p:sp>
        <p:nvSpPr>
          <p:cNvPr id="14" name="Text Placeholder 10"/>
          <p:cNvSpPr>
            <a:spLocks noGrp="1"/>
          </p:cNvSpPr>
          <p:nvPr>
            <p:ph type="body" sz="quarter" idx="14" hasCustomPrompt="1"/>
          </p:nvPr>
        </p:nvSpPr>
        <p:spPr>
          <a:xfrm>
            <a:off x="925516" y="1804001"/>
            <a:ext cx="16436975" cy="864000"/>
          </a:xfrm>
        </p:spPr>
        <p:txBody>
          <a:bodyPr/>
          <a:lstStyle>
            <a:lvl1pPr marL="0" indent="0">
              <a:buNone/>
              <a:defRPr b="1"/>
            </a:lvl1pPr>
          </a:lstStyle>
          <a:p>
            <a:pPr lvl="0"/>
            <a:r>
              <a:rPr lang="en-US" dirty="0"/>
              <a:t>Subheading Arial Bold 20pt</a:t>
            </a:r>
            <a:endParaRPr lang="en-GB" dirty="0"/>
          </a:p>
        </p:txBody>
      </p:sp>
    </p:spTree>
    <p:extLst>
      <p:ext uri="{BB962C8B-B14F-4D97-AF65-F5344CB8AC3E}">
        <p14:creationId xmlns:p14="http://schemas.microsoft.com/office/powerpoint/2010/main" val="352598571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914401" y="2860081"/>
            <a:ext cx="8080376" cy="6063917"/>
          </a:xfrm>
        </p:spPr>
        <p:txBody>
          <a:bodyPr/>
          <a:lstStyle>
            <a:lvl1pPr marL="0" indent="0">
              <a:buNone/>
              <a:defRPr sz="4800"/>
            </a:lvl1pPr>
            <a:lvl2pPr>
              <a:defRPr sz="4001"/>
            </a:lvl2pPr>
            <a:lvl3pPr>
              <a:defRPr sz="36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p:txBody>
      </p:sp>
      <p:sp>
        <p:nvSpPr>
          <p:cNvPr id="6" name="Content Placeholder 5"/>
          <p:cNvSpPr>
            <a:spLocks noGrp="1"/>
          </p:cNvSpPr>
          <p:nvPr>
            <p:ph sz="quarter" idx="4"/>
          </p:nvPr>
        </p:nvSpPr>
        <p:spPr>
          <a:xfrm>
            <a:off x="9290054" y="2860081"/>
            <a:ext cx="8083550" cy="6063917"/>
          </a:xfrm>
        </p:spPr>
        <p:txBody>
          <a:bodyPr/>
          <a:lstStyle>
            <a:lvl1pPr marL="0" indent="0">
              <a:buNone/>
              <a:defRPr sz="4800"/>
            </a:lvl1pPr>
            <a:lvl2pPr>
              <a:defRPr sz="4001"/>
            </a:lvl2pPr>
            <a:lvl3pPr>
              <a:defRPr sz="36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p:txBody>
      </p:sp>
      <p:sp>
        <p:nvSpPr>
          <p:cNvPr id="10" name="Date Placeholder 3"/>
          <p:cNvSpPr>
            <a:spLocks noGrp="1"/>
          </p:cNvSpPr>
          <p:nvPr>
            <p:ph type="dt" sz="half" idx="10"/>
          </p:nvPr>
        </p:nvSpPr>
        <p:spPr>
          <a:xfrm>
            <a:off x="936003" y="9534527"/>
            <a:ext cx="2468382" cy="547688"/>
          </a:xfrm>
          <a:prstGeom prst="rect">
            <a:avLst/>
          </a:prstGeom>
        </p:spPr>
        <p:txBody>
          <a:bodyPr/>
          <a:lstStyle>
            <a:lvl1pPr>
              <a:defRPr>
                <a:solidFill>
                  <a:schemeClr val="bg1"/>
                </a:solidFill>
              </a:defRPr>
            </a:lvl1pPr>
          </a:lstStyle>
          <a:p>
            <a:fld id="{CD67FF92-D75F-C143-812D-4E924DB0D687}" type="datetimeFigureOut">
              <a:rPr lang="en-US" smtClean="0"/>
              <a:pPr/>
              <a:t>7/21/2026</a:t>
            </a:fld>
            <a:endParaRPr lang="en-US"/>
          </a:p>
        </p:txBody>
      </p:sp>
      <p:sp>
        <p:nvSpPr>
          <p:cNvPr id="11" name="Footer Placeholder 4"/>
          <p:cNvSpPr>
            <a:spLocks noGrp="1"/>
          </p:cNvSpPr>
          <p:nvPr>
            <p:ph type="ftr" sz="quarter" idx="11"/>
          </p:nvPr>
        </p:nvSpPr>
        <p:spPr>
          <a:xfrm>
            <a:off x="3762806" y="9534527"/>
            <a:ext cx="5791200" cy="547688"/>
          </a:xfrm>
          <a:prstGeom prst="rect">
            <a:avLst/>
          </a:prstGeom>
        </p:spPr>
        <p:txBody>
          <a:bodyPr/>
          <a:lstStyle>
            <a:lvl1pPr>
              <a:defRPr>
                <a:solidFill>
                  <a:schemeClr val="bg1"/>
                </a:solidFill>
              </a:defRPr>
            </a:lvl1pPr>
          </a:lstStyle>
          <a:p>
            <a:endParaRPr lang="en-US" dirty="0"/>
          </a:p>
        </p:txBody>
      </p:sp>
      <p:sp>
        <p:nvSpPr>
          <p:cNvPr id="12" name="Slide Number Placeholder 5"/>
          <p:cNvSpPr>
            <a:spLocks noGrp="1"/>
          </p:cNvSpPr>
          <p:nvPr>
            <p:ph type="sldNum" sz="quarter" idx="12"/>
          </p:nvPr>
        </p:nvSpPr>
        <p:spPr>
          <a:xfrm>
            <a:off x="9912431" y="9534527"/>
            <a:ext cx="2508812" cy="547688"/>
          </a:xfrm>
          <a:prstGeom prst="rect">
            <a:avLst/>
          </a:prstGeom>
        </p:spPr>
        <p:txBody>
          <a:bodyPr/>
          <a:lstStyle>
            <a:lvl1pPr>
              <a:defRPr>
                <a:solidFill>
                  <a:schemeClr val="bg1"/>
                </a:solidFill>
              </a:defRPr>
            </a:lvl1pPr>
          </a:lstStyle>
          <a:p>
            <a:fld id="{B6478413-2A5F-0848-B810-DDC7A67AC228}" type="slidenum">
              <a:rPr lang="en-US" smtClean="0"/>
              <a:pPr/>
              <a:t>‹#›</a:t>
            </a:fld>
            <a:endParaRPr lang="en-US"/>
          </a:p>
        </p:txBody>
      </p:sp>
      <p:sp>
        <p:nvSpPr>
          <p:cNvPr id="16" name="Title 1"/>
          <p:cNvSpPr>
            <a:spLocks noGrp="1"/>
          </p:cNvSpPr>
          <p:nvPr>
            <p:ph type="title" hasCustomPrompt="1"/>
          </p:nvPr>
        </p:nvSpPr>
        <p:spPr>
          <a:xfrm>
            <a:off x="914400" y="432000"/>
            <a:ext cx="16459200" cy="1296000"/>
          </a:xfrm>
        </p:spPr>
        <p:txBody>
          <a:bodyPr/>
          <a:lstStyle/>
          <a:p>
            <a:r>
              <a:rPr lang="en-US" dirty="0"/>
              <a:t>Header Arial Bold 40pt</a:t>
            </a:r>
            <a:endParaRPr lang="en-GB" dirty="0"/>
          </a:p>
        </p:txBody>
      </p:sp>
      <p:sp>
        <p:nvSpPr>
          <p:cNvPr id="17" name="Text Placeholder 10"/>
          <p:cNvSpPr>
            <a:spLocks noGrp="1"/>
          </p:cNvSpPr>
          <p:nvPr>
            <p:ph type="body" sz="quarter" idx="14" hasCustomPrompt="1"/>
          </p:nvPr>
        </p:nvSpPr>
        <p:spPr>
          <a:xfrm>
            <a:off x="925515" y="1804001"/>
            <a:ext cx="8069262" cy="864000"/>
          </a:xfrm>
        </p:spPr>
        <p:txBody>
          <a:bodyPr/>
          <a:lstStyle>
            <a:lvl1pPr marL="0" indent="0">
              <a:buNone/>
              <a:defRPr b="1"/>
            </a:lvl1pPr>
          </a:lstStyle>
          <a:p>
            <a:pPr lvl="0"/>
            <a:r>
              <a:rPr lang="en-US" dirty="0"/>
              <a:t>Subheading Arial Bold 20pt</a:t>
            </a:r>
            <a:endParaRPr lang="en-GB" dirty="0"/>
          </a:p>
        </p:txBody>
      </p:sp>
      <p:sp>
        <p:nvSpPr>
          <p:cNvPr id="18" name="Text Placeholder 10"/>
          <p:cNvSpPr>
            <a:spLocks noGrp="1"/>
          </p:cNvSpPr>
          <p:nvPr>
            <p:ph type="body" sz="quarter" idx="15" hasCustomPrompt="1"/>
          </p:nvPr>
        </p:nvSpPr>
        <p:spPr>
          <a:xfrm>
            <a:off x="9290054" y="1804001"/>
            <a:ext cx="8069262" cy="864000"/>
          </a:xfrm>
        </p:spPr>
        <p:txBody>
          <a:bodyPr/>
          <a:lstStyle>
            <a:lvl1pPr marL="0" indent="0">
              <a:buNone/>
              <a:defRPr b="1"/>
            </a:lvl1pPr>
          </a:lstStyle>
          <a:p>
            <a:pPr lvl="0"/>
            <a:r>
              <a:rPr lang="en-US" dirty="0"/>
              <a:t>Subheading Arial Bold 20pt</a:t>
            </a:r>
            <a:endParaRPr lang="en-GB" dirty="0"/>
          </a:p>
        </p:txBody>
      </p:sp>
    </p:spTree>
    <p:extLst>
      <p:ext uri="{BB962C8B-B14F-4D97-AF65-F5344CB8AC3E}">
        <p14:creationId xmlns:p14="http://schemas.microsoft.com/office/powerpoint/2010/main" val="103161843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Date Placeholder 3"/>
          <p:cNvSpPr>
            <a:spLocks noGrp="1"/>
          </p:cNvSpPr>
          <p:nvPr>
            <p:ph type="dt" sz="half" idx="2"/>
          </p:nvPr>
        </p:nvSpPr>
        <p:spPr>
          <a:xfrm>
            <a:off x="936003" y="9534527"/>
            <a:ext cx="2468382" cy="547688"/>
          </a:xfrm>
          <a:prstGeom prst="rect">
            <a:avLst/>
          </a:prstGeom>
        </p:spPr>
        <p:txBody>
          <a:bodyPr/>
          <a:lstStyle>
            <a:lvl1pPr>
              <a:defRPr>
                <a:solidFill>
                  <a:schemeClr val="bg1"/>
                </a:solidFill>
              </a:defRPr>
            </a:lvl1pPr>
          </a:lstStyle>
          <a:p>
            <a:fld id="{CD67FF92-D75F-C143-812D-4E924DB0D687}" type="datetimeFigureOut">
              <a:rPr lang="en-US" smtClean="0"/>
              <a:pPr/>
              <a:t>7/21/2026</a:t>
            </a:fld>
            <a:endParaRPr lang="en-US"/>
          </a:p>
        </p:txBody>
      </p:sp>
      <p:sp>
        <p:nvSpPr>
          <p:cNvPr id="7" name="Footer Placeholder 4"/>
          <p:cNvSpPr>
            <a:spLocks noGrp="1"/>
          </p:cNvSpPr>
          <p:nvPr>
            <p:ph type="ftr" sz="quarter" idx="3"/>
          </p:nvPr>
        </p:nvSpPr>
        <p:spPr>
          <a:xfrm>
            <a:off x="3762806" y="9534527"/>
            <a:ext cx="5791200" cy="547688"/>
          </a:xfrm>
          <a:prstGeom prst="rect">
            <a:avLst/>
          </a:prstGeom>
        </p:spPr>
        <p:txBody>
          <a:bodyPr/>
          <a:lstStyle>
            <a:lvl1pPr>
              <a:defRPr>
                <a:solidFill>
                  <a:schemeClr val="bg1"/>
                </a:solidFill>
              </a:defRPr>
            </a:lvl1pPr>
          </a:lstStyle>
          <a:p>
            <a:endParaRPr lang="en-US" dirty="0"/>
          </a:p>
        </p:txBody>
      </p:sp>
      <p:sp>
        <p:nvSpPr>
          <p:cNvPr id="8" name="Slide Number Placeholder 5"/>
          <p:cNvSpPr>
            <a:spLocks noGrp="1"/>
          </p:cNvSpPr>
          <p:nvPr>
            <p:ph type="sldNum" sz="quarter" idx="4"/>
          </p:nvPr>
        </p:nvSpPr>
        <p:spPr>
          <a:xfrm>
            <a:off x="9912431" y="9534527"/>
            <a:ext cx="2508812" cy="547688"/>
          </a:xfrm>
          <a:prstGeom prst="rect">
            <a:avLst/>
          </a:prstGeom>
        </p:spPr>
        <p:txBody>
          <a:bodyPr/>
          <a:lstStyle>
            <a:lvl1pPr>
              <a:defRPr>
                <a:solidFill>
                  <a:schemeClr val="bg1"/>
                </a:solidFill>
              </a:defRPr>
            </a:lvl1pPr>
          </a:lstStyle>
          <a:p>
            <a:fld id="{B6478413-2A5F-0848-B810-DDC7A67AC228}" type="slidenum">
              <a:rPr lang="en-US" smtClean="0"/>
              <a:pPr/>
              <a:t>‹#›</a:t>
            </a:fld>
            <a:endParaRPr lang="en-US"/>
          </a:p>
        </p:txBody>
      </p:sp>
      <p:sp>
        <p:nvSpPr>
          <p:cNvPr id="9" name="Title 1"/>
          <p:cNvSpPr>
            <a:spLocks noGrp="1"/>
          </p:cNvSpPr>
          <p:nvPr>
            <p:ph type="title" hasCustomPrompt="1"/>
          </p:nvPr>
        </p:nvSpPr>
        <p:spPr>
          <a:xfrm>
            <a:off x="914400" y="432000"/>
            <a:ext cx="16459200" cy="1296000"/>
          </a:xfrm>
        </p:spPr>
        <p:txBody>
          <a:bodyPr/>
          <a:lstStyle/>
          <a:p>
            <a:r>
              <a:rPr lang="en-US" dirty="0"/>
              <a:t>Header Arial Bold 40pt</a:t>
            </a:r>
            <a:endParaRPr lang="en-GB" dirty="0"/>
          </a:p>
        </p:txBody>
      </p:sp>
    </p:spTree>
    <p:extLst>
      <p:ext uri="{BB962C8B-B14F-4D97-AF65-F5344CB8AC3E}">
        <p14:creationId xmlns:p14="http://schemas.microsoft.com/office/powerpoint/2010/main" val="247096083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p:cNvSpPr>
            <a:spLocks noGrp="1"/>
          </p:cNvSpPr>
          <p:nvPr>
            <p:ph type="dt" sz="half" idx="2"/>
          </p:nvPr>
        </p:nvSpPr>
        <p:spPr>
          <a:xfrm>
            <a:off x="936003" y="9534527"/>
            <a:ext cx="2468382" cy="547688"/>
          </a:xfrm>
          <a:prstGeom prst="rect">
            <a:avLst/>
          </a:prstGeom>
        </p:spPr>
        <p:txBody>
          <a:bodyPr/>
          <a:lstStyle>
            <a:lvl1pPr>
              <a:defRPr>
                <a:solidFill>
                  <a:schemeClr val="bg1"/>
                </a:solidFill>
              </a:defRPr>
            </a:lvl1pPr>
          </a:lstStyle>
          <a:p>
            <a:fld id="{CD67FF92-D75F-C143-812D-4E924DB0D687}" type="datetimeFigureOut">
              <a:rPr lang="en-US" smtClean="0"/>
              <a:pPr/>
              <a:t>7/21/2026</a:t>
            </a:fld>
            <a:endParaRPr lang="en-US"/>
          </a:p>
        </p:txBody>
      </p:sp>
      <p:sp>
        <p:nvSpPr>
          <p:cNvPr id="6" name="Footer Placeholder 4"/>
          <p:cNvSpPr>
            <a:spLocks noGrp="1"/>
          </p:cNvSpPr>
          <p:nvPr>
            <p:ph type="ftr" sz="quarter" idx="3"/>
          </p:nvPr>
        </p:nvSpPr>
        <p:spPr>
          <a:xfrm>
            <a:off x="3762806" y="9534527"/>
            <a:ext cx="5791200" cy="547688"/>
          </a:xfrm>
          <a:prstGeom prst="rect">
            <a:avLst/>
          </a:prstGeom>
        </p:spPr>
        <p:txBody>
          <a:bodyPr/>
          <a:lstStyle>
            <a:lvl1pPr>
              <a:defRPr>
                <a:solidFill>
                  <a:schemeClr val="bg1"/>
                </a:solidFill>
              </a:defRPr>
            </a:lvl1pPr>
          </a:lstStyle>
          <a:p>
            <a:endParaRPr lang="en-US" dirty="0"/>
          </a:p>
        </p:txBody>
      </p:sp>
      <p:sp>
        <p:nvSpPr>
          <p:cNvPr id="7" name="Slide Number Placeholder 5"/>
          <p:cNvSpPr>
            <a:spLocks noGrp="1"/>
          </p:cNvSpPr>
          <p:nvPr>
            <p:ph type="sldNum" sz="quarter" idx="4"/>
          </p:nvPr>
        </p:nvSpPr>
        <p:spPr>
          <a:xfrm>
            <a:off x="9912431" y="9534527"/>
            <a:ext cx="2508812" cy="547688"/>
          </a:xfrm>
          <a:prstGeom prst="rect">
            <a:avLst/>
          </a:prstGeom>
        </p:spPr>
        <p:txBody>
          <a:bodyPr/>
          <a:lstStyle>
            <a:lvl1pPr>
              <a:defRPr>
                <a:solidFill>
                  <a:schemeClr val="bg1"/>
                </a:solidFill>
              </a:defRPr>
            </a:lvl1pPr>
          </a:lstStyle>
          <a:p>
            <a:fld id="{B6478413-2A5F-0848-B810-DDC7A67AC228}" type="slidenum">
              <a:rPr lang="en-US" smtClean="0"/>
              <a:pPr/>
              <a:t>‹#›</a:t>
            </a:fld>
            <a:endParaRPr lang="en-US"/>
          </a:p>
        </p:txBody>
      </p:sp>
    </p:spTree>
    <p:extLst>
      <p:ext uri="{BB962C8B-B14F-4D97-AF65-F5344CB8AC3E}">
        <p14:creationId xmlns:p14="http://schemas.microsoft.com/office/powerpoint/2010/main" val="2898478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674A3-7828-E123-CA9F-B1161914CA52}"/>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en-GB"/>
          </a:p>
        </p:txBody>
      </p:sp>
      <p:sp>
        <p:nvSpPr>
          <p:cNvPr id="3" name="Subtitle 2">
            <a:extLst>
              <a:ext uri="{FF2B5EF4-FFF2-40B4-BE49-F238E27FC236}">
                <a16:creationId xmlns:a16="http://schemas.microsoft.com/office/drawing/2014/main" id="{EC6DD70C-6214-9DC0-88A3-4BFC6E347762}"/>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6874D4-EAF9-63FA-5AF3-05906FE8721A}"/>
              </a:ext>
            </a:extLst>
          </p:cNvPr>
          <p:cNvSpPr>
            <a:spLocks noGrp="1"/>
          </p:cNvSpPr>
          <p:nvPr>
            <p:ph type="dt" sz="half" idx="10"/>
          </p:nvPr>
        </p:nvSpPr>
        <p:spPr/>
        <p:txBody>
          <a:bodyPr/>
          <a:lstStyle/>
          <a:p>
            <a:fld id="{34331AC6-7422-471F-8A44-A98A6C7151E9}" type="datetimeFigureOut">
              <a:rPr lang="en-GB" smtClean="0"/>
              <a:t>21/07/2026</a:t>
            </a:fld>
            <a:endParaRPr lang="en-GB"/>
          </a:p>
        </p:txBody>
      </p:sp>
      <p:sp>
        <p:nvSpPr>
          <p:cNvPr id="5" name="Footer Placeholder 4">
            <a:extLst>
              <a:ext uri="{FF2B5EF4-FFF2-40B4-BE49-F238E27FC236}">
                <a16:creationId xmlns:a16="http://schemas.microsoft.com/office/drawing/2014/main" id="{31704396-33A9-C29A-58DF-71C4282325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B0E6CC-CF3A-2635-F125-DD400BF261D0}"/>
              </a:ext>
            </a:extLst>
          </p:cNvPr>
          <p:cNvSpPr>
            <a:spLocks noGrp="1"/>
          </p:cNvSpPr>
          <p:nvPr>
            <p:ph type="sldNum" sz="quarter" idx="12"/>
          </p:nvPr>
        </p:nvSpPr>
        <p:spPr/>
        <p:txBody>
          <a:bodyPr/>
          <a:lstStyle/>
          <a:p>
            <a:fld id="{7C7C125D-83EF-428F-8E9B-60F88D2B851B}" type="slidenum">
              <a:rPr lang="en-GB" smtClean="0"/>
              <a:t>‹#›</a:t>
            </a:fld>
            <a:endParaRPr lang="en-GB"/>
          </a:p>
        </p:txBody>
      </p:sp>
    </p:spTree>
    <p:extLst>
      <p:ext uri="{BB962C8B-B14F-4D97-AF65-F5344CB8AC3E}">
        <p14:creationId xmlns:p14="http://schemas.microsoft.com/office/powerpoint/2010/main" val="235470491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B5ED5-68F8-222B-CDB0-E8F1B4A33D7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B0A9C35-1C41-1CBF-8009-0DECE0A8D47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C4357C-F245-C48F-2E3E-F43355D444F5}"/>
              </a:ext>
            </a:extLst>
          </p:cNvPr>
          <p:cNvSpPr>
            <a:spLocks noGrp="1"/>
          </p:cNvSpPr>
          <p:nvPr>
            <p:ph type="dt" sz="half" idx="10"/>
          </p:nvPr>
        </p:nvSpPr>
        <p:spPr/>
        <p:txBody>
          <a:bodyPr/>
          <a:lstStyle/>
          <a:p>
            <a:fld id="{34331AC6-7422-471F-8A44-A98A6C7151E9}" type="datetimeFigureOut">
              <a:rPr lang="en-GB" smtClean="0"/>
              <a:t>21/07/2026</a:t>
            </a:fld>
            <a:endParaRPr lang="en-GB"/>
          </a:p>
        </p:txBody>
      </p:sp>
      <p:sp>
        <p:nvSpPr>
          <p:cNvPr id="5" name="Footer Placeholder 4">
            <a:extLst>
              <a:ext uri="{FF2B5EF4-FFF2-40B4-BE49-F238E27FC236}">
                <a16:creationId xmlns:a16="http://schemas.microsoft.com/office/drawing/2014/main" id="{FB945619-38BD-5258-BF88-056C2C2543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22FE973-E049-F47C-1AEC-CD03212B1F56}"/>
              </a:ext>
            </a:extLst>
          </p:cNvPr>
          <p:cNvSpPr>
            <a:spLocks noGrp="1"/>
          </p:cNvSpPr>
          <p:nvPr>
            <p:ph type="sldNum" sz="quarter" idx="12"/>
          </p:nvPr>
        </p:nvSpPr>
        <p:spPr/>
        <p:txBody>
          <a:bodyPr/>
          <a:lstStyle/>
          <a:p>
            <a:fld id="{7C7C125D-83EF-428F-8E9B-60F88D2B851B}" type="slidenum">
              <a:rPr lang="en-GB" smtClean="0"/>
              <a:t>‹#›</a:t>
            </a:fld>
            <a:endParaRPr lang="en-GB"/>
          </a:p>
        </p:txBody>
      </p:sp>
    </p:spTree>
    <p:extLst>
      <p:ext uri="{BB962C8B-B14F-4D97-AF65-F5344CB8AC3E}">
        <p14:creationId xmlns:p14="http://schemas.microsoft.com/office/powerpoint/2010/main" val="183676191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2FEB0-0819-15AF-3D54-FB035FE6FCEB}"/>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2F5B1F5-BAAC-7B0E-7675-7C47CEAB3FC1}"/>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757EB8-5137-0207-4D2F-35DDCF2081A1}"/>
              </a:ext>
            </a:extLst>
          </p:cNvPr>
          <p:cNvSpPr>
            <a:spLocks noGrp="1"/>
          </p:cNvSpPr>
          <p:nvPr>
            <p:ph type="dt" sz="half" idx="10"/>
          </p:nvPr>
        </p:nvSpPr>
        <p:spPr/>
        <p:txBody>
          <a:bodyPr/>
          <a:lstStyle/>
          <a:p>
            <a:fld id="{34331AC6-7422-471F-8A44-A98A6C7151E9}" type="datetimeFigureOut">
              <a:rPr lang="en-GB" smtClean="0"/>
              <a:t>21/07/2026</a:t>
            </a:fld>
            <a:endParaRPr lang="en-GB"/>
          </a:p>
        </p:txBody>
      </p:sp>
      <p:sp>
        <p:nvSpPr>
          <p:cNvPr id="5" name="Footer Placeholder 4">
            <a:extLst>
              <a:ext uri="{FF2B5EF4-FFF2-40B4-BE49-F238E27FC236}">
                <a16:creationId xmlns:a16="http://schemas.microsoft.com/office/drawing/2014/main" id="{0F49B1CF-30D0-1D2F-F9C0-DFB56D47CF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BC1981-A1AA-6812-AD62-3D4095217D35}"/>
              </a:ext>
            </a:extLst>
          </p:cNvPr>
          <p:cNvSpPr>
            <a:spLocks noGrp="1"/>
          </p:cNvSpPr>
          <p:nvPr>
            <p:ph type="sldNum" sz="quarter" idx="12"/>
          </p:nvPr>
        </p:nvSpPr>
        <p:spPr/>
        <p:txBody>
          <a:bodyPr/>
          <a:lstStyle/>
          <a:p>
            <a:fld id="{7C7C125D-83EF-428F-8E9B-60F88D2B851B}" type="slidenum">
              <a:rPr lang="en-GB" smtClean="0"/>
              <a:t>‹#›</a:t>
            </a:fld>
            <a:endParaRPr lang="en-GB"/>
          </a:p>
        </p:txBody>
      </p:sp>
    </p:spTree>
    <p:extLst>
      <p:ext uri="{BB962C8B-B14F-4D97-AF65-F5344CB8AC3E}">
        <p14:creationId xmlns:p14="http://schemas.microsoft.com/office/powerpoint/2010/main" val="67621381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BF229-C458-FEB1-6A5F-F9779BE7A97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09F7A2-5F8D-A980-ACAE-023E1155305A}"/>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96AAC73-A7EF-A6B5-3127-C7681505BD6F}"/>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65E5667-D706-DCA3-3CC1-8B15ADFB595A}"/>
              </a:ext>
            </a:extLst>
          </p:cNvPr>
          <p:cNvSpPr>
            <a:spLocks noGrp="1"/>
          </p:cNvSpPr>
          <p:nvPr>
            <p:ph type="dt" sz="half" idx="10"/>
          </p:nvPr>
        </p:nvSpPr>
        <p:spPr/>
        <p:txBody>
          <a:bodyPr/>
          <a:lstStyle/>
          <a:p>
            <a:fld id="{34331AC6-7422-471F-8A44-A98A6C7151E9}" type="datetimeFigureOut">
              <a:rPr lang="en-GB" smtClean="0"/>
              <a:t>21/07/2026</a:t>
            </a:fld>
            <a:endParaRPr lang="en-GB"/>
          </a:p>
        </p:txBody>
      </p:sp>
      <p:sp>
        <p:nvSpPr>
          <p:cNvPr id="6" name="Footer Placeholder 5">
            <a:extLst>
              <a:ext uri="{FF2B5EF4-FFF2-40B4-BE49-F238E27FC236}">
                <a16:creationId xmlns:a16="http://schemas.microsoft.com/office/drawing/2014/main" id="{148070EC-F6CD-1217-7B60-BE12417769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41D16E6-6DD8-3C67-29A1-EAE2E94E2E23}"/>
              </a:ext>
            </a:extLst>
          </p:cNvPr>
          <p:cNvSpPr>
            <a:spLocks noGrp="1"/>
          </p:cNvSpPr>
          <p:nvPr>
            <p:ph type="sldNum" sz="quarter" idx="12"/>
          </p:nvPr>
        </p:nvSpPr>
        <p:spPr/>
        <p:txBody>
          <a:bodyPr/>
          <a:lstStyle/>
          <a:p>
            <a:fld id="{7C7C125D-83EF-428F-8E9B-60F88D2B851B}" type="slidenum">
              <a:rPr lang="en-GB" smtClean="0"/>
              <a:t>‹#›</a:t>
            </a:fld>
            <a:endParaRPr lang="en-GB"/>
          </a:p>
        </p:txBody>
      </p:sp>
    </p:spTree>
    <p:extLst>
      <p:ext uri="{BB962C8B-B14F-4D97-AF65-F5344CB8AC3E}">
        <p14:creationId xmlns:p14="http://schemas.microsoft.com/office/powerpoint/2010/main" val="340655148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C50BC-D995-03CD-D78B-8DEBEB56D391}"/>
              </a:ext>
            </a:extLst>
          </p:cNvPr>
          <p:cNvSpPr>
            <a:spLocks noGrp="1"/>
          </p:cNvSpPr>
          <p:nvPr>
            <p:ph type="title"/>
          </p:nvPr>
        </p:nvSpPr>
        <p:spPr>
          <a:xfrm>
            <a:off x="1259682" y="547688"/>
            <a:ext cx="15773400" cy="1988345"/>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5271261-9DA4-9D35-6B64-9C8AC9F3BC85}"/>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B6DC6F56-F960-3FB2-C796-594830D24059}"/>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A3B54C5-CBF0-9757-B8FF-AEF86C5BB0C1}"/>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C3883F99-7FAE-FF54-4A02-F34187FED37E}"/>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FC2F02A-6829-FEFC-BA8B-1147D62CB93D}"/>
              </a:ext>
            </a:extLst>
          </p:cNvPr>
          <p:cNvSpPr>
            <a:spLocks noGrp="1"/>
          </p:cNvSpPr>
          <p:nvPr>
            <p:ph type="dt" sz="half" idx="10"/>
          </p:nvPr>
        </p:nvSpPr>
        <p:spPr/>
        <p:txBody>
          <a:bodyPr/>
          <a:lstStyle/>
          <a:p>
            <a:fld id="{34331AC6-7422-471F-8A44-A98A6C7151E9}" type="datetimeFigureOut">
              <a:rPr lang="en-GB" smtClean="0"/>
              <a:t>21/07/2026</a:t>
            </a:fld>
            <a:endParaRPr lang="en-GB"/>
          </a:p>
        </p:txBody>
      </p:sp>
      <p:sp>
        <p:nvSpPr>
          <p:cNvPr id="8" name="Footer Placeholder 7">
            <a:extLst>
              <a:ext uri="{FF2B5EF4-FFF2-40B4-BE49-F238E27FC236}">
                <a16:creationId xmlns:a16="http://schemas.microsoft.com/office/drawing/2014/main" id="{74B7E3FE-ED96-F052-DF94-064F2265C93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26B9673-DA2C-35E4-E541-A96979CC7B1C}"/>
              </a:ext>
            </a:extLst>
          </p:cNvPr>
          <p:cNvSpPr>
            <a:spLocks noGrp="1"/>
          </p:cNvSpPr>
          <p:nvPr>
            <p:ph type="sldNum" sz="quarter" idx="12"/>
          </p:nvPr>
        </p:nvSpPr>
        <p:spPr/>
        <p:txBody>
          <a:bodyPr/>
          <a:lstStyle/>
          <a:p>
            <a:fld id="{7C7C125D-83EF-428F-8E9B-60F88D2B851B}" type="slidenum">
              <a:rPr lang="en-GB" smtClean="0"/>
              <a:t>‹#›</a:t>
            </a:fld>
            <a:endParaRPr lang="en-GB"/>
          </a:p>
        </p:txBody>
      </p:sp>
    </p:spTree>
    <p:extLst>
      <p:ext uri="{BB962C8B-B14F-4D97-AF65-F5344CB8AC3E}">
        <p14:creationId xmlns:p14="http://schemas.microsoft.com/office/powerpoint/2010/main" val="272958023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B60FF-DD2E-121F-3803-53C0EA88D13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2CFAAB4-290B-4262-7BB0-6F1C96D6951A}"/>
              </a:ext>
            </a:extLst>
          </p:cNvPr>
          <p:cNvSpPr>
            <a:spLocks noGrp="1"/>
          </p:cNvSpPr>
          <p:nvPr>
            <p:ph type="dt" sz="half" idx="10"/>
          </p:nvPr>
        </p:nvSpPr>
        <p:spPr/>
        <p:txBody>
          <a:bodyPr/>
          <a:lstStyle/>
          <a:p>
            <a:fld id="{34331AC6-7422-471F-8A44-A98A6C7151E9}" type="datetimeFigureOut">
              <a:rPr lang="en-GB" smtClean="0"/>
              <a:t>21/07/2026</a:t>
            </a:fld>
            <a:endParaRPr lang="en-GB"/>
          </a:p>
        </p:txBody>
      </p:sp>
      <p:sp>
        <p:nvSpPr>
          <p:cNvPr id="4" name="Footer Placeholder 3">
            <a:extLst>
              <a:ext uri="{FF2B5EF4-FFF2-40B4-BE49-F238E27FC236}">
                <a16:creationId xmlns:a16="http://schemas.microsoft.com/office/drawing/2014/main" id="{04D286F6-D8B3-3B88-2903-EDB2C75B686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3CD74D5-5E9A-247E-BFB2-5CCE83478606}"/>
              </a:ext>
            </a:extLst>
          </p:cNvPr>
          <p:cNvSpPr>
            <a:spLocks noGrp="1"/>
          </p:cNvSpPr>
          <p:nvPr>
            <p:ph type="sldNum" sz="quarter" idx="12"/>
          </p:nvPr>
        </p:nvSpPr>
        <p:spPr/>
        <p:txBody>
          <a:bodyPr/>
          <a:lstStyle/>
          <a:p>
            <a:fld id="{7C7C125D-83EF-428F-8E9B-60F88D2B851B}" type="slidenum">
              <a:rPr lang="en-GB" smtClean="0"/>
              <a:t>‹#›</a:t>
            </a:fld>
            <a:endParaRPr lang="en-GB"/>
          </a:p>
        </p:txBody>
      </p:sp>
    </p:spTree>
    <p:extLst>
      <p:ext uri="{BB962C8B-B14F-4D97-AF65-F5344CB8AC3E}">
        <p14:creationId xmlns:p14="http://schemas.microsoft.com/office/powerpoint/2010/main" val="292345454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E400D5-8BDD-2E55-2D8F-841317026EF8}"/>
              </a:ext>
            </a:extLst>
          </p:cNvPr>
          <p:cNvSpPr>
            <a:spLocks noGrp="1"/>
          </p:cNvSpPr>
          <p:nvPr>
            <p:ph type="dt" sz="half" idx="10"/>
          </p:nvPr>
        </p:nvSpPr>
        <p:spPr/>
        <p:txBody>
          <a:bodyPr/>
          <a:lstStyle/>
          <a:p>
            <a:fld id="{34331AC6-7422-471F-8A44-A98A6C7151E9}" type="datetimeFigureOut">
              <a:rPr lang="en-GB" smtClean="0"/>
              <a:t>21/07/2026</a:t>
            </a:fld>
            <a:endParaRPr lang="en-GB"/>
          </a:p>
        </p:txBody>
      </p:sp>
      <p:sp>
        <p:nvSpPr>
          <p:cNvPr id="3" name="Footer Placeholder 2">
            <a:extLst>
              <a:ext uri="{FF2B5EF4-FFF2-40B4-BE49-F238E27FC236}">
                <a16:creationId xmlns:a16="http://schemas.microsoft.com/office/drawing/2014/main" id="{E34CECD6-6227-B2A3-D228-672C9834046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0EFFE73-C963-07D5-5ACF-7F23C2AE51C9}"/>
              </a:ext>
            </a:extLst>
          </p:cNvPr>
          <p:cNvSpPr>
            <a:spLocks noGrp="1"/>
          </p:cNvSpPr>
          <p:nvPr>
            <p:ph type="sldNum" sz="quarter" idx="12"/>
          </p:nvPr>
        </p:nvSpPr>
        <p:spPr/>
        <p:txBody>
          <a:bodyPr/>
          <a:lstStyle/>
          <a:p>
            <a:fld id="{7C7C125D-83EF-428F-8E9B-60F88D2B851B}" type="slidenum">
              <a:rPr lang="en-GB" smtClean="0"/>
              <a:t>‹#›</a:t>
            </a:fld>
            <a:endParaRPr lang="en-GB"/>
          </a:p>
        </p:txBody>
      </p:sp>
    </p:spTree>
    <p:extLst>
      <p:ext uri="{BB962C8B-B14F-4D97-AF65-F5344CB8AC3E}">
        <p14:creationId xmlns:p14="http://schemas.microsoft.com/office/powerpoint/2010/main" val="157000161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6901F-D7D3-2C83-9390-4B1257FCD3A7}"/>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C9E1227-CF2C-1EA6-215A-131C00318B3F}"/>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510FFAA-6135-E240-5B48-6FA19384998D}"/>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EB97EC33-3041-5B72-12E8-BA58327C14A8}"/>
              </a:ext>
            </a:extLst>
          </p:cNvPr>
          <p:cNvSpPr>
            <a:spLocks noGrp="1"/>
          </p:cNvSpPr>
          <p:nvPr>
            <p:ph type="dt" sz="half" idx="10"/>
          </p:nvPr>
        </p:nvSpPr>
        <p:spPr/>
        <p:txBody>
          <a:bodyPr/>
          <a:lstStyle/>
          <a:p>
            <a:fld id="{34331AC6-7422-471F-8A44-A98A6C7151E9}" type="datetimeFigureOut">
              <a:rPr lang="en-GB" smtClean="0"/>
              <a:t>21/07/2026</a:t>
            </a:fld>
            <a:endParaRPr lang="en-GB"/>
          </a:p>
        </p:txBody>
      </p:sp>
      <p:sp>
        <p:nvSpPr>
          <p:cNvPr id="6" name="Footer Placeholder 5">
            <a:extLst>
              <a:ext uri="{FF2B5EF4-FFF2-40B4-BE49-F238E27FC236}">
                <a16:creationId xmlns:a16="http://schemas.microsoft.com/office/drawing/2014/main" id="{E665CDC2-4215-83D7-9860-214D7D02CBF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4B8DD00-56F3-689C-4315-84F10633199A}"/>
              </a:ext>
            </a:extLst>
          </p:cNvPr>
          <p:cNvSpPr>
            <a:spLocks noGrp="1"/>
          </p:cNvSpPr>
          <p:nvPr>
            <p:ph type="sldNum" sz="quarter" idx="12"/>
          </p:nvPr>
        </p:nvSpPr>
        <p:spPr/>
        <p:txBody>
          <a:bodyPr/>
          <a:lstStyle/>
          <a:p>
            <a:fld id="{7C7C125D-83EF-428F-8E9B-60F88D2B851B}" type="slidenum">
              <a:rPr lang="en-GB" smtClean="0"/>
              <a:t>‹#›</a:t>
            </a:fld>
            <a:endParaRPr lang="en-GB"/>
          </a:p>
        </p:txBody>
      </p:sp>
    </p:spTree>
    <p:extLst>
      <p:ext uri="{BB962C8B-B14F-4D97-AF65-F5344CB8AC3E}">
        <p14:creationId xmlns:p14="http://schemas.microsoft.com/office/powerpoint/2010/main" val="429080254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3F683-08EB-EC18-1030-2F34E1473524}"/>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47C6845-382B-AB1C-3877-F75686325F3F}"/>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GB"/>
          </a:p>
        </p:txBody>
      </p:sp>
      <p:sp>
        <p:nvSpPr>
          <p:cNvPr id="4" name="Text Placeholder 3">
            <a:extLst>
              <a:ext uri="{FF2B5EF4-FFF2-40B4-BE49-F238E27FC236}">
                <a16:creationId xmlns:a16="http://schemas.microsoft.com/office/drawing/2014/main" id="{C581AA32-A6BC-5261-3A58-A747E9ED79A9}"/>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7DF3EDF7-D6F9-F7A7-536D-2DF04CB6C516}"/>
              </a:ext>
            </a:extLst>
          </p:cNvPr>
          <p:cNvSpPr>
            <a:spLocks noGrp="1"/>
          </p:cNvSpPr>
          <p:nvPr>
            <p:ph type="dt" sz="half" idx="10"/>
          </p:nvPr>
        </p:nvSpPr>
        <p:spPr/>
        <p:txBody>
          <a:bodyPr/>
          <a:lstStyle/>
          <a:p>
            <a:fld id="{34331AC6-7422-471F-8A44-A98A6C7151E9}" type="datetimeFigureOut">
              <a:rPr lang="en-GB" smtClean="0"/>
              <a:t>21/07/2026</a:t>
            </a:fld>
            <a:endParaRPr lang="en-GB"/>
          </a:p>
        </p:txBody>
      </p:sp>
      <p:sp>
        <p:nvSpPr>
          <p:cNvPr id="6" name="Footer Placeholder 5">
            <a:extLst>
              <a:ext uri="{FF2B5EF4-FFF2-40B4-BE49-F238E27FC236}">
                <a16:creationId xmlns:a16="http://schemas.microsoft.com/office/drawing/2014/main" id="{46F85281-F425-9EFC-4618-61028B5B276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D94E646-F159-4DC8-5686-FE7A066B331E}"/>
              </a:ext>
            </a:extLst>
          </p:cNvPr>
          <p:cNvSpPr>
            <a:spLocks noGrp="1"/>
          </p:cNvSpPr>
          <p:nvPr>
            <p:ph type="sldNum" sz="quarter" idx="12"/>
          </p:nvPr>
        </p:nvSpPr>
        <p:spPr/>
        <p:txBody>
          <a:bodyPr/>
          <a:lstStyle/>
          <a:p>
            <a:fld id="{7C7C125D-83EF-428F-8E9B-60F88D2B851B}" type="slidenum">
              <a:rPr lang="en-GB" smtClean="0"/>
              <a:t>‹#›</a:t>
            </a:fld>
            <a:endParaRPr lang="en-GB"/>
          </a:p>
        </p:txBody>
      </p:sp>
    </p:spTree>
    <p:extLst>
      <p:ext uri="{BB962C8B-B14F-4D97-AF65-F5344CB8AC3E}">
        <p14:creationId xmlns:p14="http://schemas.microsoft.com/office/powerpoint/2010/main" val="23664910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C6102-01D4-A5AE-D15C-BAF8E060A52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15467DD-7509-A925-4E00-7418094316E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C97EDCA-F5F5-205C-2CA7-367A66CD350B}"/>
              </a:ext>
            </a:extLst>
          </p:cNvPr>
          <p:cNvSpPr>
            <a:spLocks noGrp="1"/>
          </p:cNvSpPr>
          <p:nvPr>
            <p:ph type="dt" sz="half" idx="10"/>
          </p:nvPr>
        </p:nvSpPr>
        <p:spPr/>
        <p:txBody>
          <a:bodyPr/>
          <a:lstStyle/>
          <a:p>
            <a:fld id="{34331AC6-7422-471F-8A44-A98A6C7151E9}" type="datetimeFigureOut">
              <a:rPr lang="en-GB" smtClean="0"/>
              <a:t>21/07/2026</a:t>
            </a:fld>
            <a:endParaRPr lang="en-GB"/>
          </a:p>
        </p:txBody>
      </p:sp>
      <p:sp>
        <p:nvSpPr>
          <p:cNvPr id="5" name="Footer Placeholder 4">
            <a:extLst>
              <a:ext uri="{FF2B5EF4-FFF2-40B4-BE49-F238E27FC236}">
                <a16:creationId xmlns:a16="http://schemas.microsoft.com/office/drawing/2014/main" id="{DB9A2533-A265-0C4B-A4EC-6B703F5E01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C102AD-824C-2BF0-AD14-05FBFBCA8E12}"/>
              </a:ext>
            </a:extLst>
          </p:cNvPr>
          <p:cNvSpPr>
            <a:spLocks noGrp="1"/>
          </p:cNvSpPr>
          <p:nvPr>
            <p:ph type="sldNum" sz="quarter" idx="12"/>
          </p:nvPr>
        </p:nvSpPr>
        <p:spPr/>
        <p:txBody>
          <a:bodyPr/>
          <a:lstStyle/>
          <a:p>
            <a:fld id="{7C7C125D-83EF-428F-8E9B-60F88D2B851B}" type="slidenum">
              <a:rPr lang="en-GB" smtClean="0"/>
              <a:t>‹#›</a:t>
            </a:fld>
            <a:endParaRPr lang="en-GB"/>
          </a:p>
        </p:txBody>
      </p:sp>
    </p:spTree>
    <p:extLst>
      <p:ext uri="{BB962C8B-B14F-4D97-AF65-F5344CB8AC3E}">
        <p14:creationId xmlns:p14="http://schemas.microsoft.com/office/powerpoint/2010/main" val="3179080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3.pn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theme" Target="../theme/theme5.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theme" Target="../theme/theme6.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image" Target="../media/image5.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image" Target="../media/image8.png"/><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image" Target="../media/image7.png"/><Relationship Id="rId2" Type="http://schemas.openxmlformats.org/officeDocument/2006/relationships/slideLayout" Target="../slideLayouts/slideLayout70.xml"/><Relationship Id="rId16" Type="http://schemas.openxmlformats.org/officeDocument/2006/relationships/image" Target="../media/image6.png"/><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image" Target="../media/image5.png"/><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9.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image" Target="../media/image17.png"/><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image" Target="../media/image16.png"/><Relationship Id="rId5" Type="http://schemas.openxmlformats.org/officeDocument/2006/relationships/slideLayout" Target="../slideLayouts/slideLayout86.xml"/><Relationship Id="rId10" Type="http://schemas.openxmlformats.org/officeDocument/2006/relationships/image" Target="../media/image15.emf"/><Relationship Id="rId4" Type="http://schemas.openxmlformats.org/officeDocument/2006/relationships/slideLayout" Target="../slideLayouts/slideLayout85.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theme" Target="../theme/theme9.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slideLayout" Target="../slideLayouts/slideLayout101.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7092" y="376726"/>
            <a:ext cx="11287652" cy="15678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7092" y="2195025"/>
            <a:ext cx="11287652" cy="62083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7092" y="8719126"/>
            <a:ext cx="2926428" cy="500849"/>
          </a:xfrm>
          <a:prstGeom prst="rect">
            <a:avLst/>
          </a:prstGeom>
        </p:spPr>
        <p:txBody>
          <a:bodyPr vert="horz" lIns="91440" tIns="45720" rIns="91440" bIns="45720" rtlCol="0" anchor="ctr"/>
          <a:lstStyle>
            <a:lvl1pPr algn="l">
              <a:defRPr sz="1646">
                <a:solidFill>
                  <a:schemeClr val="tx1">
                    <a:tint val="75000"/>
                  </a:schemeClr>
                </a:solidFill>
              </a:defRPr>
            </a:lvl1pPr>
          </a:lstStyle>
          <a:p>
            <a:fld id="{5BCAD085-E8A6-8845-BD4E-CB4CCA059FC4}" type="datetimeFigureOut">
              <a:rPr lang="en-US" smtClean="0"/>
              <a:t>7/21/2026</a:t>
            </a:fld>
            <a:endParaRPr lang="en-US"/>
          </a:p>
        </p:txBody>
      </p:sp>
      <p:sp>
        <p:nvSpPr>
          <p:cNvPr id="5" name="Footer Placeholder 4"/>
          <p:cNvSpPr>
            <a:spLocks noGrp="1"/>
          </p:cNvSpPr>
          <p:nvPr>
            <p:ph type="ftr" sz="quarter" idx="3"/>
          </p:nvPr>
        </p:nvSpPr>
        <p:spPr>
          <a:xfrm>
            <a:off x="4285127" y="8719126"/>
            <a:ext cx="3971581" cy="500849"/>
          </a:xfrm>
          <a:prstGeom prst="rect">
            <a:avLst/>
          </a:prstGeom>
        </p:spPr>
        <p:txBody>
          <a:bodyPr vert="horz" lIns="91440" tIns="45720" rIns="91440" bIns="45720" rtlCol="0" anchor="ctr"/>
          <a:lstStyle>
            <a:lvl1pPr algn="ctr">
              <a:defRPr sz="164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988316" y="8719126"/>
            <a:ext cx="2926428" cy="500849"/>
          </a:xfrm>
          <a:prstGeom prst="rect">
            <a:avLst/>
          </a:prstGeom>
        </p:spPr>
        <p:txBody>
          <a:bodyPr vert="horz" lIns="91440" tIns="45720" rIns="91440" bIns="45720" rtlCol="0" anchor="ctr"/>
          <a:lstStyle>
            <a:lvl1pPr algn="r">
              <a:defRPr sz="1646">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998508541"/>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ctr" defTabSz="627096" rtl="0" eaLnBrk="1" latinLnBrk="0" hangingPunct="1">
        <a:spcBef>
          <a:spcPct val="0"/>
        </a:spcBef>
        <a:buNone/>
        <a:defRPr sz="6035" kern="1200">
          <a:solidFill>
            <a:schemeClr val="tx1"/>
          </a:solidFill>
          <a:latin typeface="+mj-lt"/>
          <a:ea typeface="+mj-ea"/>
          <a:cs typeface="+mj-cs"/>
        </a:defRPr>
      </a:lvl1pPr>
    </p:titleStyle>
    <p:bodyStyle>
      <a:lvl1pPr marL="470322" indent="-470322" algn="l" defTabSz="627096" rtl="0" eaLnBrk="1" latinLnBrk="0" hangingPunct="1">
        <a:spcBef>
          <a:spcPct val="20000"/>
        </a:spcBef>
        <a:buFont typeface="Arial"/>
        <a:buChar char="•"/>
        <a:defRPr sz="4389" kern="1200">
          <a:solidFill>
            <a:schemeClr val="tx1"/>
          </a:solidFill>
          <a:latin typeface="+mn-lt"/>
          <a:ea typeface="+mn-ea"/>
          <a:cs typeface="+mn-cs"/>
        </a:defRPr>
      </a:lvl1pPr>
      <a:lvl2pPr marL="1019030" indent="-391935" algn="l" defTabSz="627096" rtl="0" eaLnBrk="1" latinLnBrk="0" hangingPunct="1">
        <a:spcBef>
          <a:spcPct val="20000"/>
        </a:spcBef>
        <a:buFont typeface="Arial"/>
        <a:buChar char="–"/>
        <a:defRPr sz="3840" kern="1200">
          <a:solidFill>
            <a:schemeClr val="tx1"/>
          </a:solidFill>
          <a:latin typeface="+mn-lt"/>
          <a:ea typeface="+mn-ea"/>
          <a:cs typeface="+mn-cs"/>
        </a:defRPr>
      </a:lvl2pPr>
      <a:lvl3pPr marL="1567739" indent="-313548" algn="l" defTabSz="627096" rtl="0" eaLnBrk="1" latinLnBrk="0" hangingPunct="1">
        <a:spcBef>
          <a:spcPct val="20000"/>
        </a:spcBef>
        <a:buFont typeface="Arial"/>
        <a:buChar char="•"/>
        <a:defRPr sz="3292" kern="1200">
          <a:solidFill>
            <a:schemeClr val="tx1"/>
          </a:solidFill>
          <a:latin typeface="+mn-lt"/>
          <a:ea typeface="+mn-ea"/>
          <a:cs typeface="+mn-cs"/>
        </a:defRPr>
      </a:lvl3pPr>
      <a:lvl4pPr marL="2194834" indent="-313548" algn="l" defTabSz="627096" rtl="0" eaLnBrk="1" latinLnBrk="0" hangingPunct="1">
        <a:spcBef>
          <a:spcPct val="20000"/>
        </a:spcBef>
        <a:buFont typeface="Arial"/>
        <a:buChar char="–"/>
        <a:defRPr sz="2743" kern="1200">
          <a:solidFill>
            <a:schemeClr val="tx1"/>
          </a:solidFill>
          <a:latin typeface="+mn-lt"/>
          <a:ea typeface="+mn-ea"/>
          <a:cs typeface="+mn-cs"/>
        </a:defRPr>
      </a:lvl4pPr>
      <a:lvl5pPr marL="2821930" indent="-313548" algn="l" defTabSz="627096" rtl="0" eaLnBrk="1" latinLnBrk="0" hangingPunct="1">
        <a:spcBef>
          <a:spcPct val="20000"/>
        </a:spcBef>
        <a:buFont typeface="Arial"/>
        <a:buChar char="»"/>
        <a:defRPr sz="2743" kern="1200">
          <a:solidFill>
            <a:schemeClr val="tx1"/>
          </a:solidFill>
          <a:latin typeface="+mn-lt"/>
          <a:ea typeface="+mn-ea"/>
          <a:cs typeface="+mn-cs"/>
        </a:defRPr>
      </a:lvl5pPr>
      <a:lvl6pPr marL="3449025" indent="-313548" algn="l" defTabSz="627096" rtl="0" eaLnBrk="1" latinLnBrk="0" hangingPunct="1">
        <a:spcBef>
          <a:spcPct val="20000"/>
        </a:spcBef>
        <a:buFont typeface="Arial"/>
        <a:buChar char="•"/>
        <a:defRPr sz="2743" kern="1200">
          <a:solidFill>
            <a:schemeClr val="tx1"/>
          </a:solidFill>
          <a:latin typeface="+mn-lt"/>
          <a:ea typeface="+mn-ea"/>
          <a:cs typeface="+mn-cs"/>
        </a:defRPr>
      </a:lvl6pPr>
      <a:lvl7pPr marL="4076121" indent="-313548" algn="l" defTabSz="627096" rtl="0" eaLnBrk="1" latinLnBrk="0" hangingPunct="1">
        <a:spcBef>
          <a:spcPct val="20000"/>
        </a:spcBef>
        <a:buFont typeface="Arial"/>
        <a:buChar char="•"/>
        <a:defRPr sz="2743" kern="1200">
          <a:solidFill>
            <a:schemeClr val="tx1"/>
          </a:solidFill>
          <a:latin typeface="+mn-lt"/>
          <a:ea typeface="+mn-ea"/>
          <a:cs typeface="+mn-cs"/>
        </a:defRPr>
      </a:lvl7pPr>
      <a:lvl8pPr marL="4703216" indent="-313548" algn="l" defTabSz="627096" rtl="0" eaLnBrk="1" latinLnBrk="0" hangingPunct="1">
        <a:spcBef>
          <a:spcPct val="20000"/>
        </a:spcBef>
        <a:buFont typeface="Arial"/>
        <a:buChar char="•"/>
        <a:defRPr sz="2743" kern="1200">
          <a:solidFill>
            <a:schemeClr val="tx1"/>
          </a:solidFill>
          <a:latin typeface="+mn-lt"/>
          <a:ea typeface="+mn-ea"/>
          <a:cs typeface="+mn-cs"/>
        </a:defRPr>
      </a:lvl8pPr>
      <a:lvl9pPr marL="5330312" indent="-313548" algn="l" defTabSz="627096" rtl="0" eaLnBrk="1" latinLnBrk="0" hangingPunct="1">
        <a:spcBef>
          <a:spcPct val="20000"/>
        </a:spcBef>
        <a:buFont typeface="Arial"/>
        <a:buChar char="•"/>
        <a:defRPr sz="2743" kern="1200">
          <a:solidFill>
            <a:schemeClr val="tx1"/>
          </a:solidFill>
          <a:latin typeface="+mn-lt"/>
          <a:ea typeface="+mn-ea"/>
          <a:cs typeface="+mn-cs"/>
        </a:defRPr>
      </a:lvl9pPr>
    </p:bodyStyle>
    <p:otherStyle>
      <a:defPPr>
        <a:defRPr lang="en-US"/>
      </a:defPPr>
      <a:lvl1pPr marL="0" algn="l" defTabSz="627096" rtl="0" eaLnBrk="1" latinLnBrk="0" hangingPunct="1">
        <a:defRPr sz="2469" kern="1200">
          <a:solidFill>
            <a:schemeClr val="tx1"/>
          </a:solidFill>
          <a:latin typeface="+mn-lt"/>
          <a:ea typeface="+mn-ea"/>
          <a:cs typeface="+mn-cs"/>
        </a:defRPr>
      </a:lvl1pPr>
      <a:lvl2pPr marL="627096" algn="l" defTabSz="627096" rtl="0" eaLnBrk="1" latinLnBrk="0" hangingPunct="1">
        <a:defRPr sz="2469" kern="1200">
          <a:solidFill>
            <a:schemeClr val="tx1"/>
          </a:solidFill>
          <a:latin typeface="+mn-lt"/>
          <a:ea typeface="+mn-ea"/>
          <a:cs typeface="+mn-cs"/>
        </a:defRPr>
      </a:lvl2pPr>
      <a:lvl3pPr marL="1254191" algn="l" defTabSz="627096" rtl="0" eaLnBrk="1" latinLnBrk="0" hangingPunct="1">
        <a:defRPr sz="2469" kern="1200">
          <a:solidFill>
            <a:schemeClr val="tx1"/>
          </a:solidFill>
          <a:latin typeface="+mn-lt"/>
          <a:ea typeface="+mn-ea"/>
          <a:cs typeface="+mn-cs"/>
        </a:defRPr>
      </a:lvl3pPr>
      <a:lvl4pPr marL="1881287" algn="l" defTabSz="627096" rtl="0" eaLnBrk="1" latinLnBrk="0" hangingPunct="1">
        <a:defRPr sz="2469" kern="1200">
          <a:solidFill>
            <a:schemeClr val="tx1"/>
          </a:solidFill>
          <a:latin typeface="+mn-lt"/>
          <a:ea typeface="+mn-ea"/>
          <a:cs typeface="+mn-cs"/>
        </a:defRPr>
      </a:lvl4pPr>
      <a:lvl5pPr marL="2508382" algn="l" defTabSz="627096" rtl="0" eaLnBrk="1" latinLnBrk="0" hangingPunct="1">
        <a:defRPr sz="2469" kern="1200">
          <a:solidFill>
            <a:schemeClr val="tx1"/>
          </a:solidFill>
          <a:latin typeface="+mn-lt"/>
          <a:ea typeface="+mn-ea"/>
          <a:cs typeface="+mn-cs"/>
        </a:defRPr>
      </a:lvl5pPr>
      <a:lvl6pPr marL="3135478" algn="l" defTabSz="627096" rtl="0" eaLnBrk="1" latinLnBrk="0" hangingPunct="1">
        <a:defRPr sz="2469" kern="1200">
          <a:solidFill>
            <a:schemeClr val="tx1"/>
          </a:solidFill>
          <a:latin typeface="+mn-lt"/>
          <a:ea typeface="+mn-ea"/>
          <a:cs typeface="+mn-cs"/>
        </a:defRPr>
      </a:lvl6pPr>
      <a:lvl7pPr marL="3762573" algn="l" defTabSz="627096" rtl="0" eaLnBrk="1" latinLnBrk="0" hangingPunct="1">
        <a:defRPr sz="2469" kern="1200">
          <a:solidFill>
            <a:schemeClr val="tx1"/>
          </a:solidFill>
          <a:latin typeface="+mn-lt"/>
          <a:ea typeface="+mn-ea"/>
          <a:cs typeface="+mn-cs"/>
        </a:defRPr>
      </a:lvl7pPr>
      <a:lvl8pPr marL="4389669" algn="l" defTabSz="627096" rtl="0" eaLnBrk="1" latinLnBrk="0" hangingPunct="1">
        <a:defRPr sz="2469" kern="1200">
          <a:solidFill>
            <a:schemeClr val="tx1"/>
          </a:solidFill>
          <a:latin typeface="+mn-lt"/>
          <a:ea typeface="+mn-ea"/>
          <a:cs typeface="+mn-cs"/>
        </a:defRPr>
      </a:lvl8pPr>
      <a:lvl9pPr marL="5016764" algn="l" defTabSz="627096" rtl="0" eaLnBrk="1" latinLnBrk="0" hangingPunct="1">
        <a:defRPr sz="246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5" name="PlaceHolder 1"/>
          <p:cNvSpPr>
            <a:spLocks noGrp="1"/>
          </p:cNvSpPr>
          <p:nvPr>
            <p:ph type="dt" idx="1"/>
          </p:nvPr>
        </p:nvSpPr>
        <p:spPr>
          <a:xfrm>
            <a:off x="957420" y="9534780"/>
            <a:ext cx="4414500" cy="547020"/>
          </a:xfrm>
          <a:prstGeom prst="rect">
            <a:avLst/>
          </a:prstGeom>
          <a:noFill/>
          <a:ln w="0">
            <a:noFill/>
          </a:ln>
        </p:spPr>
        <p:txBody>
          <a:bodyPr anchor="ctr">
            <a:noAutofit/>
          </a:bodyPr>
          <a:lstStyle>
            <a:lvl1pPr indent="0">
              <a:lnSpc>
                <a:spcPct val="100000"/>
              </a:lnSpc>
              <a:buNone/>
              <a:defRPr lang="en-US" sz="1800" b="0" strike="noStrike" spc="-2">
                <a:solidFill>
                  <a:srgbClr val="8B938C"/>
                </a:solidFill>
                <a:latin typeface="Calibri"/>
              </a:defRPr>
            </a:lvl1pPr>
          </a:lstStyle>
          <a:p>
            <a:r>
              <a:rPr lang="en-GB"/>
              <a:t>&lt;date/time&gt;</a:t>
            </a:r>
            <a:endParaRPr lang="en-GB">
              <a:latin typeface="Times New Roman"/>
            </a:endParaRPr>
          </a:p>
        </p:txBody>
      </p:sp>
      <p:sp>
        <p:nvSpPr>
          <p:cNvPr id="6" name="PlaceHolder 2"/>
          <p:cNvSpPr>
            <a:spLocks noGrp="1"/>
          </p:cNvSpPr>
          <p:nvPr>
            <p:ph type="ftr" idx="2"/>
          </p:nvPr>
        </p:nvSpPr>
        <p:spPr>
          <a:xfrm>
            <a:off x="6057720" y="9534780"/>
            <a:ext cx="6171660" cy="547020"/>
          </a:xfrm>
          <a:prstGeom prst="rect">
            <a:avLst/>
          </a:prstGeom>
          <a:noFill/>
          <a:ln w="0">
            <a:noFill/>
          </a:ln>
        </p:spPr>
        <p:txBody>
          <a:bodyPr anchor="ctr">
            <a:noAutofit/>
          </a:bodyPr>
          <a:lstStyle>
            <a:lvl1pPr indent="0" algn="ctr">
              <a:buNone/>
              <a:defRPr lang="en-GB" sz="2100" b="0" strike="noStrike" spc="-2">
                <a:latin typeface="Times New Roman"/>
              </a:defRPr>
            </a:lvl1pPr>
          </a:lstStyle>
          <a:p>
            <a:r>
              <a:rPr lang="en-GB"/>
              <a:t>&lt;footer&gt;</a:t>
            </a:r>
          </a:p>
        </p:txBody>
      </p:sp>
      <p:sp>
        <p:nvSpPr>
          <p:cNvPr id="2" name="PlaceHolder 3"/>
          <p:cNvSpPr>
            <a:spLocks noGrp="1"/>
          </p:cNvSpPr>
          <p:nvPr>
            <p:ph type="sldNum" idx="3"/>
          </p:nvPr>
        </p:nvSpPr>
        <p:spPr>
          <a:xfrm>
            <a:off x="12915720" y="9534780"/>
            <a:ext cx="4414500" cy="547020"/>
          </a:xfrm>
          <a:prstGeom prst="rect">
            <a:avLst/>
          </a:prstGeom>
          <a:noFill/>
          <a:ln w="0">
            <a:noFill/>
          </a:ln>
        </p:spPr>
        <p:txBody>
          <a:bodyPr anchor="ctr">
            <a:noAutofit/>
          </a:bodyPr>
          <a:lstStyle>
            <a:lvl1pPr indent="0" algn="r">
              <a:lnSpc>
                <a:spcPct val="100000"/>
              </a:lnSpc>
              <a:buNone/>
              <a:defRPr lang="en-US" sz="1800" b="0" strike="noStrike" spc="-2">
                <a:solidFill>
                  <a:srgbClr val="8B938C"/>
                </a:solidFill>
                <a:latin typeface="Calibri"/>
              </a:defRPr>
            </a:lvl1pPr>
          </a:lstStyle>
          <a:p>
            <a:fld id="{A79F80A4-C5A1-43C2-B573-393C43673480}" type="slidenum">
              <a:rPr lang="en-GB" smtClean="0"/>
              <a:pPr/>
              <a:t>‹#›</a:t>
            </a:fld>
            <a:endParaRPr lang="en-GB">
              <a:latin typeface="Times New Roman"/>
            </a:endParaRPr>
          </a:p>
        </p:txBody>
      </p:sp>
      <p:sp>
        <p:nvSpPr>
          <p:cNvPr id="3" name="PlaceHolder 4"/>
          <p:cNvSpPr>
            <a:spLocks noGrp="1"/>
          </p:cNvSpPr>
          <p:nvPr>
            <p:ph type="title"/>
          </p:nvPr>
        </p:nvSpPr>
        <p:spPr>
          <a:xfrm>
            <a:off x="914220" y="410400"/>
            <a:ext cx="16458660" cy="1717200"/>
          </a:xfrm>
          <a:prstGeom prst="rect">
            <a:avLst/>
          </a:prstGeom>
          <a:noFill/>
          <a:ln w="0">
            <a:noFill/>
          </a:ln>
        </p:spPr>
        <p:txBody>
          <a:bodyPr lIns="0" tIns="0" rIns="0" bIns="0" anchor="ctr">
            <a:noAutofit/>
          </a:bodyPr>
          <a:lstStyle/>
          <a:p>
            <a:pPr indent="0">
              <a:buNone/>
            </a:pPr>
            <a:r>
              <a:rPr lang="en-US" sz="2700" b="0" strike="noStrike" spc="-2">
                <a:solidFill>
                  <a:srgbClr val="06431B"/>
                </a:solidFill>
                <a:latin typeface="Calibri"/>
              </a:rPr>
              <a:t>Click to edit the title text format</a:t>
            </a:r>
          </a:p>
        </p:txBody>
      </p:sp>
      <p:sp>
        <p:nvSpPr>
          <p:cNvPr id="4" name="PlaceHolder 5"/>
          <p:cNvSpPr>
            <a:spLocks noGrp="1"/>
          </p:cNvSpPr>
          <p:nvPr>
            <p:ph type="body"/>
          </p:nvPr>
        </p:nvSpPr>
        <p:spPr>
          <a:xfrm>
            <a:off x="914220" y="2406780"/>
            <a:ext cx="16458660" cy="5965920"/>
          </a:xfrm>
          <a:prstGeom prst="rect">
            <a:avLst/>
          </a:prstGeom>
          <a:noFill/>
          <a:ln w="0">
            <a:noFill/>
          </a:ln>
        </p:spPr>
        <p:txBody>
          <a:bodyPr lIns="0" tIns="0" rIns="0" bIns="0" anchor="t">
            <a:normAutofit/>
          </a:bodyPr>
          <a:lstStyle/>
          <a:p>
            <a:pPr marL="432000" indent="-324000">
              <a:spcBef>
                <a:spcPts val="1417"/>
              </a:spcBef>
              <a:buClr>
                <a:srgbClr val="FFFFFF"/>
              </a:buClr>
              <a:buSzPct val="45000"/>
              <a:buFont typeface="Wingdings" charset="2"/>
              <a:buChar char=""/>
            </a:pPr>
            <a:r>
              <a:rPr lang="en-US" sz="2400" b="0" strike="noStrike" spc="-2">
                <a:solidFill>
                  <a:srgbClr val="06431B"/>
                </a:solidFill>
                <a:latin typeface="Kiwi Maru"/>
              </a:rPr>
              <a:t>Click to edit the outline text format</a:t>
            </a:r>
          </a:p>
          <a:p>
            <a:pPr marL="1296000" lvl="1" indent="-486000">
              <a:spcBef>
                <a:spcPts val="1701"/>
              </a:spcBef>
              <a:buClr>
                <a:srgbClr val="FFFFFF"/>
              </a:buClr>
              <a:buSzPct val="75000"/>
              <a:buFont typeface="Symbol" charset="2"/>
              <a:buChar char=""/>
            </a:pPr>
            <a:r>
              <a:rPr lang="en-US" sz="1800" b="0" strike="noStrike" spc="-2">
                <a:solidFill>
                  <a:srgbClr val="06431B"/>
                </a:solidFill>
                <a:latin typeface="Kiwi Maru"/>
              </a:rPr>
              <a:t>Second Outline Level</a:t>
            </a:r>
          </a:p>
          <a:p>
            <a:pPr marL="1944000" lvl="2" indent="-432000">
              <a:lnSpc>
                <a:spcPct val="90000"/>
              </a:lnSpc>
              <a:spcBef>
                <a:spcPts val="1275"/>
              </a:spcBef>
              <a:buClr>
                <a:srgbClr val="FFFFFF"/>
              </a:buClr>
              <a:buSzPct val="45000"/>
              <a:buFont typeface="Wingdings" charset="2"/>
              <a:buChar char=""/>
            </a:pPr>
            <a:r>
              <a:rPr lang="en-US" sz="2700" b="0" strike="noStrike" spc="-2">
                <a:solidFill>
                  <a:srgbClr val="10302A"/>
                </a:solidFill>
                <a:latin typeface="Raleway Black"/>
              </a:rPr>
              <a:t>Third Outline Level</a:t>
            </a:r>
          </a:p>
          <a:p>
            <a:pPr marL="2592000" lvl="3" indent="-324000">
              <a:lnSpc>
                <a:spcPct val="90000"/>
              </a:lnSpc>
              <a:spcBef>
                <a:spcPts val="851"/>
              </a:spcBef>
              <a:buClr>
                <a:srgbClr val="FFFFFF"/>
              </a:buClr>
              <a:buSzPct val="75000"/>
              <a:buFont typeface="Symbol" charset="2"/>
              <a:buChar char=""/>
            </a:pPr>
            <a:r>
              <a:rPr lang="en-US" sz="2700" b="0" strike="noStrike" spc="-2">
                <a:solidFill>
                  <a:srgbClr val="10302A"/>
                </a:solidFill>
                <a:latin typeface="Raleway Black"/>
              </a:rPr>
              <a:t>Fourth Outline Level</a:t>
            </a:r>
          </a:p>
          <a:p>
            <a:pPr marL="3240000" lvl="4" indent="-324000">
              <a:lnSpc>
                <a:spcPct val="90000"/>
              </a:lnSpc>
              <a:spcBef>
                <a:spcPts val="425"/>
              </a:spcBef>
              <a:buClr>
                <a:srgbClr val="FFFFFF"/>
              </a:buClr>
              <a:buSzPct val="45000"/>
              <a:buFont typeface="Wingdings" charset="2"/>
              <a:buChar char=""/>
            </a:pPr>
            <a:r>
              <a:rPr lang="en-US" sz="3000" b="0" strike="noStrike" spc="-2">
                <a:solidFill>
                  <a:srgbClr val="10302A"/>
                </a:solidFill>
                <a:latin typeface="Raleway Black"/>
              </a:rPr>
              <a:t>Fifth Outline Level</a:t>
            </a:r>
          </a:p>
          <a:p>
            <a:pPr marL="3888000" lvl="5" indent="-324000">
              <a:lnSpc>
                <a:spcPct val="90000"/>
              </a:lnSpc>
              <a:spcBef>
                <a:spcPts val="425"/>
              </a:spcBef>
              <a:buClr>
                <a:srgbClr val="FFFFFF"/>
              </a:buClr>
              <a:buSzPct val="45000"/>
              <a:buFont typeface="Wingdings" charset="2"/>
              <a:buChar char=""/>
            </a:pPr>
            <a:r>
              <a:rPr lang="en-US" sz="3000" b="0" strike="noStrike" spc="-2">
                <a:solidFill>
                  <a:srgbClr val="10302A"/>
                </a:solidFill>
                <a:latin typeface="Raleway Black"/>
              </a:rPr>
              <a:t>Sixth Outline Level</a:t>
            </a:r>
          </a:p>
          <a:p>
            <a:pPr marL="4536000" lvl="6" indent="-324000">
              <a:lnSpc>
                <a:spcPct val="90000"/>
              </a:lnSpc>
              <a:spcBef>
                <a:spcPts val="425"/>
              </a:spcBef>
              <a:buClr>
                <a:srgbClr val="FFFFFF"/>
              </a:buClr>
              <a:buSzPct val="45000"/>
              <a:buFont typeface="Wingdings" charset="2"/>
              <a:buChar char=""/>
            </a:pPr>
            <a:r>
              <a:rPr lang="en-US" sz="3000" b="0" strike="noStrike" spc="-2">
                <a:solidFill>
                  <a:srgbClr val="10302A"/>
                </a:solidFill>
                <a:latin typeface="Raleway Black"/>
              </a:rPr>
              <a:t>Seventh Outline Level</a:t>
            </a:r>
          </a:p>
        </p:txBody>
      </p:sp>
    </p:spTree>
    <p:extLst>
      <p:ext uri="{BB962C8B-B14F-4D97-AF65-F5344CB8AC3E}">
        <p14:creationId xmlns:p14="http://schemas.microsoft.com/office/powerpoint/2010/main" val="212780422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Lst>
  <p:txStyles>
    <p:titleStyle>
      <a:lvl1pPr indent="0"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648000" indent="-486000" algn="l" defTabSz="1371600" rtl="0" eaLnBrk="1" latinLnBrk="0" hangingPunct="1">
        <a:lnSpc>
          <a:spcPct val="90000"/>
        </a:lnSpc>
        <a:spcBef>
          <a:spcPts val="2126"/>
        </a:spcBef>
        <a:buClr>
          <a:srgbClr val="FFFFFF"/>
        </a:buClr>
        <a:buSzPct val="45000"/>
        <a:buFont typeface="Wingdings" charset="2"/>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41" name="PlaceHolder 1"/>
          <p:cNvSpPr>
            <a:spLocks noGrp="1"/>
          </p:cNvSpPr>
          <p:nvPr>
            <p:ph type="dt" idx="4"/>
          </p:nvPr>
        </p:nvSpPr>
        <p:spPr>
          <a:xfrm>
            <a:off x="957420" y="9534780"/>
            <a:ext cx="4414500" cy="547020"/>
          </a:xfrm>
          <a:prstGeom prst="rect">
            <a:avLst/>
          </a:prstGeom>
          <a:noFill/>
          <a:ln w="0">
            <a:noFill/>
          </a:ln>
        </p:spPr>
        <p:txBody>
          <a:bodyPr anchor="ctr">
            <a:noAutofit/>
          </a:bodyPr>
          <a:lstStyle>
            <a:lvl1pPr indent="0">
              <a:lnSpc>
                <a:spcPct val="100000"/>
              </a:lnSpc>
              <a:buNone/>
              <a:defRPr lang="en-US" sz="1800" b="0" strike="noStrike" spc="-2">
                <a:solidFill>
                  <a:srgbClr val="8B938C"/>
                </a:solidFill>
                <a:latin typeface="Calibri"/>
              </a:defRPr>
            </a:lvl1pPr>
          </a:lstStyle>
          <a:p>
            <a:r>
              <a:rPr lang="en-GB"/>
              <a:t>&lt;date/time&gt;</a:t>
            </a:r>
            <a:endParaRPr lang="en-GB">
              <a:latin typeface="Times New Roman"/>
            </a:endParaRPr>
          </a:p>
        </p:txBody>
      </p:sp>
      <p:sp>
        <p:nvSpPr>
          <p:cNvPr id="42" name="PlaceHolder 2"/>
          <p:cNvSpPr>
            <a:spLocks noGrp="1"/>
          </p:cNvSpPr>
          <p:nvPr>
            <p:ph type="ftr" idx="5"/>
          </p:nvPr>
        </p:nvSpPr>
        <p:spPr>
          <a:xfrm>
            <a:off x="6057720" y="9534780"/>
            <a:ext cx="6171660" cy="547020"/>
          </a:xfrm>
          <a:prstGeom prst="rect">
            <a:avLst/>
          </a:prstGeom>
          <a:noFill/>
          <a:ln w="0">
            <a:noFill/>
          </a:ln>
        </p:spPr>
        <p:txBody>
          <a:bodyPr anchor="ctr">
            <a:noAutofit/>
          </a:bodyPr>
          <a:lstStyle>
            <a:lvl1pPr indent="0" algn="ctr">
              <a:buNone/>
              <a:defRPr lang="en-GB" sz="2100" b="0" strike="noStrike" spc="-2">
                <a:latin typeface="Times New Roman"/>
              </a:defRPr>
            </a:lvl1pPr>
          </a:lstStyle>
          <a:p>
            <a:r>
              <a:rPr lang="en-GB"/>
              <a:t>&lt;footer&gt;</a:t>
            </a:r>
          </a:p>
        </p:txBody>
      </p:sp>
      <p:sp>
        <p:nvSpPr>
          <p:cNvPr id="43" name="PlaceHolder 3"/>
          <p:cNvSpPr>
            <a:spLocks noGrp="1"/>
          </p:cNvSpPr>
          <p:nvPr>
            <p:ph type="sldNum" idx="6"/>
          </p:nvPr>
        </p:nvSpPr>
        <p:spPr>
          <a:xfrm>
            <a:off x="12915720" y="9534780"/>
            <a:ext cx="4414500" cy="547020"/>
          </a:xfrm>
          <a:prstGeom prst="rect">
            <a:avLst/>
          </a:prstGeom>
          <a:noFill/>
          <a:ln w="0">
            <a:noFill/>
          </a:ln>
        </p:spPr>
        <p:txBody>
          <a:bodyPr anchor="ctr">
            <a:noAutofit/>
          </a:bodyPr>
          <a:lstStyle>
            <a:lvl1pPr indent="0" algn="r">
              <a:lnSpc>
                <a:spcPct val="100000"/>
              </a:lnSpc>
              <a:buNone/>
              <a:defRPr lang="en-US" sz="1800" b="0" strike="noStrike" spc="-2">
                <a:solidFill>
                  <a:srgbClr val="8B938C"/>
                </a:solidFill>
                <a:latin typeface="Calibri"/>
              </a:defRPr>
            </a:lvl1pPr>
          </a:lstStyle>
          <a:p>
            <a:fld id="{0F1AB214-7CCC-460F-A066-4AD184B087CE}" type="slidenum">
              <a:rPr lang="en-GB" smtClean="0"/>
              <a:pPr/>
              <a:t>‹#›</a:t>
            </a:fld>
            <a:endParaRPr lang="en-GB">
              <a:latin typeface="Times New Roman"/>
            </a:endParaRPr>
          </a:p>
        </p:txBody>
      </p:sp>
      <p:sp>
        <p:nvSpPr>
          <p:cNvPr id="44" name="PlaceHolder 4"/>
          <p:cNvSpPr>
            <a:spLocks noGrp="1"/>
          </p:cNvSpPr>
          <p:nvPr>
            <p:ph type="title"/>
          </p:nvPr>
        </p:nvSpPr>
        <p:spPr>
          <a:xfrm>
            <a:off x="957420" y="1740960"/>
            <a:ext cx="13611780" cy="3523500"/>
          </a:xfrm>
          <a:prstGeom prst="rect">
            <a:avLst/>
          </a:prstGeom>
          <a:noFill/>
          <a:ln w="0">
            <a:noFill/>
          </a:ln>
        </p:spPr>
        <p:txBody>
          <a:bodyPr anchor="b">
            <a:noAutofit/>
          </a:bodyPr>
          <a:lstStyle/>
          <a:p>
            <a:pPr indent="0">
              <a:lnSpc>
                <a:spcPct val="90000"/>
              </a:lnSpc>
              <a:buNone/>
            </a:pPr>
            <a:r>
              <a:rPr lang="en-GB" sz="7500" b="0" strike="noStrike" spc="-2">
                <a:solidFill>
                  <a:srgbClr val="FFFFFF"/>
                </a:solidFill>
                <a:latin typeface="Averia Serif Libre"/>
                <a:ea typeface="Kiwi Maru"/>
              </a:rPr>
              <a:t>Click to edit Master title style</a:t>
            </a:r>
            <a:endParaRPr lang="en-US" sz="7500" b="0" strike="noStrike" spc="-2">
              <a:solidFill>
                <a:srgbClr val="06431B"/>
              </a:solidFill>
              <a:latin typeface="Calibri"/>
            </a:endParaRPr>
          </a:p>
        </p:txBody>
      </p:sp>
      <p:pic>
        <p:nvPicPr>
          <p:cNvPr id="45" name="Picture 8" descr="Logo&#10;&#10;Description automatically generated with medium confidence"/>
          <p:cNvPicPr/>
          <p:nvPr/>
        </p:nvPicPr>
        <p:blipFill>
          <a:blip r:embed="rId15"/>
          <a:stretch/>
        </p:blipFill>
        <p:spPr>
          <a:xfrm>
            <a:off x="935820" y="7979580"/>
            <a:ext cx="3028860" cy="1458540"/>
          </a:xfrm>
          <a:prstGeom prst="rect">
            <a:avLst/>
          </a:prstGeom>
          <a:ln w="0">
            <a:noFill/>
          </a:ln>
        </p:spPr>
      </p:pic>
      <p:sp>
        <p:nvSpPr>
          <p:cNvPr id="46" name="PlaceHolder 5"/>
          <p:cNvSpPr>
            <a:spLocks noGrp="1"/>
          </p:cNvSpPr>
          <p:nvPr>
            <p:ph type="body"/>
          </p:nvPr>
        </p:nvSpPr>
        <p:spPr>
          <a:xfrm>
            <a:off x="914220" y="2406780"/>
            <a:ext cx="16458660" cy="5965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2400" b="0" strike="noStrike" spc="-2">
                <a:solidFill>
                  <a:srgbClr val="06431B"/>
                </a:solidFill>
                <a:latin typeface="Kiwi Maru"/>
              </a:rPr>
              <a:t>Click to edit the outline text format</a:t>
            </a:r>
          </a:p>
          <a:p>
            <a:pPr marL="1296000" lvl="1" indent="-486000">
              <a:spcBef>
                <a:spcPts val="1701"/>
              </a:spcBef>
              <a:buClr>
                <a:srgbClr val="000000"/>
              </a:buClr>
              <a:buSzPct val="75000"/>
              <a:buFont typeface="Symbol" charset="2"/>
              <a:buChar char=""/>
            </a:pPr>
            <a:r>
              <a:rPr lang="en-US" sz="1800" b="0" strike="noStrike" spc="-2">
                <a:solidFill>
                  <a:srgbClr val="06431B"/>
                </a:solidFill>
                <a:latin typeface="Kiwi Maru"/>
              </a:rPr>
              <a:t>Second Outline Level</a:t>
            </a:r>
          </a:p>
          <a:p>
            <a:pPr marL="1944000" lvl="2" indent="-432000">
              <a:lnSpc>
                <a:spcPct val="90000"/>
              </a:lnSpc>
              <a:spcBef>
                <a:spcPts val="1275"/>
              </a:spcBef>
              <a:buClr>
                <a:srgbClr val="000000"/>
              </a:buClr>
              <a:buSzPct val="45000"/>
              <a:buFont typeface="Wingdings" charset="2"/>
              <a:buChar char=""/>
            </a:pPr>
            <a:r>
              <a:rPr lang="en-US" sz="2700" b="0" strike="noStrike" spc="-2">
                <a:solidFill>
                  <a:srgbClr val="10302A"/>
                </a:solidFill>
                <a:latin typeface="Raleway Black"/>
              </a:rPr>
              <a:t>Third Outline Level</a:t>
            </a:r>
          </a:p>
          <a:p>
            <a:pPr marL="2592000" lvl="3" indent="-324000">
              <a:lnSpc>
                <a:spcPct val="90000"/>
              </a:lnSpc>
              <a:spcBef>
                <a:spcPts val="851"/>
              </a:spcBef>
              <a:buClr>
                <a:srgbClr val="000000"/>
              </a:buClr>
              <a:buSzPct val="75000"/>
              <a:buFont typeface="Symbol" charset="2"/>
              <a:buChar char=""/>
            </a:pPr>
            <a:r>
              <a:rPr lang="en-US" sz="2700" b="0" strike="noStrike" spc="-2">
                <a:solidFill>
                  <a:srgbClr val="10302A"/>
                </a:solidFill>
                <a:latin typeface="Raleway Black"/>
              </a:rPr>
              <a:t>Fourth Outline Level</a:t>
            </a:r>
          </a:p>
          <a:p>
            <a:pPr marL="3240000" lvl="4" indent="-324000">
              <a:lnSpc>
                <a:spcPct val="90000"/>
              </a:lnSpc>
              <a:spcBef>
                <a:spcPts val="425"/>
              </a:spcBef>
              <a:buClr>
                <a:srgbClr val="000000"/>
              </a:buClr>
              <a:buSzPct val="45000"/>
              <a:buFont typeface="Wingdings" charset="2"/>
              <a:buChar char=""/>
            </a:pPr>
            <a:r>
              <a:rPr lang="en-US" sz="3000" b="0" strike="noStrike" spc="-2">
                <a:solidFill>
                  <a:srgbClr val="10302A"/>
                </a:solidFill>
                <a:latin typeface="Raleway Black"/>
              </a:rPr>
              <a:t>Fifth Outline Level</a:t>
            </a:r>
          </a:p>
          <a:p>
            <a:pPr marL="3888000" lvl="5" indent="-324000">
              <a:lnSpc>
                <a:spcPct val="90000"/>
              </a:lnSpc>
              <a:spcBef>
                <a:spcPts val="425"/>
              </a:spcBef>
              <a:buClr>
                <a:srgbClr val="000000"/>
              </a:buClr>
              <a:buSzPct val="45000"/>
              <a:buFont typeface="Wingdings" charset="2"/>
              <a:buChar char=""/>
            </a:pPr>
            <a:r>
              <a:rPr lang="en-US" sz="3000" b="0" strike="noStrike" spc="-2">
                <a:solidFill>
                  <a:srgbClr val="10302A"/>
                </a:solidFill>
                <a:latin typeface="Raleway Black"/>
              </a:rPr>
              <a:t>Sixth Outline Level</a:t>
            </a:r>
          </a:p>
          <a:p>
            <a:pPr marL="4536000" lvl="6" indent="-324000">
              <a:lnSpc>
                <a:spcPct val="90000"/>
              </a:lnSpc>
              <a:spcBef>
                <a:spcPts val="425"/>
              </a:spcBef>
              <a:buClr>
                <a:srgbClr val="000000"/>
              </a:buClr>
              <a:buSzPct val="45000"/>
              <a:buFont typeface="Wingdings" charset="2"/>
              <a:buChar char=""/>
            </a:pPr>
            <a:r>
              <a:rPr lang="en-US" sz="3000" b="0" strike="noStrike" spc="-2">
                <a:solidFill>
                  <a:srgbClr val="10302A"/>
                </a:solidFill>
                <a:latin typeface="Raleway Black"/>
              </a:rPr>
              <a:t>Seventh Outline Level</a:t>
            </a:r>
          </a:p>
        </p:txBody>
      </p:sp>
    </p:spTree>
    <p:extLst>
      <p:ext uri="{BB962C8B-B14F-4D97-AF65-F5344CB8AC3E}">
        <p14:creationId xmlns:p14="http://schemas.microsoft.com/office/powerpoint/2010/main" val="1694848385"/>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Lst>
  <p:txStyles>
    <p:titleStyle>
      <a:lvl1pPr indent="0"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648000" indent="-486000" algn="l" defTabSz="1371600" rtl="0" eaLnBrk="1" latinLnBrk="0" hangingPunct="1">
        <a:lnSpc>
          <a:spcPct val="90000"/>
        </a:lnSpc>
        <a:spcBef>
          <a:spcPts val="2126"/>
        </a:spcBef>
        <a:buClr>
          <a:srgbClr val="000000"/>
        </a:buClr>
        <a:buSzPct val="45000"/>
        <a:buFont typeface="Wingdings" charset="2"/>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7E3211-A7D0-69D0-7CF2-5F5C5A1205E9}"/>
              </a:ext>
            </a:extLst>
          </p:cNvPr>
          <p:cNvSpPr>
            <a:spLocks noGrp="1"/>
          </p:cNvSpPr>
          <p:nvPr>
            <p:ph type="title"/>
          </p:nvPr>
        </p:nvSpPr>
        <p:spPr>
          <a:xfrm>
            <a:off x="778955" y="731008"/>
            <a:ext cx="16381550" cy="506897"/>
          </a:xfrm>
          <a:prstGeom prst="rect">
            <a:avLst/>
          </a:prstGeom>
        </p:spPr>
        <p:txBody>
          <a:bodyPr vert="horz" lIns="91440" tIns="45720" rIns="91440" bIns="45720" rtlCol="0" anchor="ctr">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877406E4-5325-399F-8811-B3DA3ECAE58E}"/>
              </a:ext>
            </a:extLst>
          </p:cNvPr>
          <p:cNvSpPr>
            <a:spLocks noGrp="1"/>
          </p:cNvSpPr>
          <p:nvPr>
            <p:ph type="body" idx="1"/>
          </p:nvPr>
        </p:nvSpPr>
        <p:spPr>
          <a:xfrm>
            <a:off x="957263" y="1743074"/>
            <a:ext cx="16381550" cy="7424738"/>
          </a:xfrm>
          <a:prstGeom prst="rect">
            <a:avLst/>
          </a:prstGeom>
        </p:spPr>
        <p:txBody>
          <a:bodyPr vert="horz" lIns="0" tIns="45720" rIns="91440" bIns="45720" rtlCol="0">
            <a:noAutofit/>
          </a:bodyPr>
          <a:lstStyle/>
          <a:p>
            <a:pPr lvl="0"/>
            <a:r>
              <a:rPr lang="en-GB" dirty="0"/>
              <a:t>Click to edit Master text styles</a:t>
            </a:r>
          </a:p>
          <a:p>
            <a:pPr lvl="1"/>
            <a:r>
              <a:rPr lang="en-GB" dirty="0"/>
              <a:t>Second level</a:t>
            </a:r>
          </a:p>
          <a:p>
            <a:pPr lvl="2"/>
            <a:r>
              <a:rPr lang="en-GB" dirty="0"/>
              <a:t>Third level</a:t>
            </a:r>
          </a:p>
        </p:txBody>
      </p:sp>
      <p:sp>
        <p:nvSpPr>
          <p:cNvPr id="4" name="Date Placeholder 3">
            <a:extLst>
              <a:ext uri="{FF2B5EF4-FFF2-40B4-BE49-F238E27FC236}">
                <a16:creationId xmlns:a16="http://schemas.microsoft.com/office/drawing/2014/main" id="{F8F6E1FB-605D-49F5-7C40-E45A7368F3A2}"/>
              </a:ext>
            </a:extLst>
          </p:cNvPr>
          <p:cNvSpPr>
            <a:spLocks noGrp="1"/>
          </p:cNvSpPr>
          <p:nvPr>
            <p:ph type="dt" sz="half" idx="2"/>
          </p:nvPr>
        </p:nvSpPr>
        <p:spPr>
          <a:xfrm>
            <a:off x="957263" y="9534526"/>
            <a:ext cx="4414838"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9D19E468-7F50-2448-A36E-D59E479BBB01}" type="datetimeFigureOut">
              <a:rPr lang="en-US" smtClean="0"/>
              <a:t>7/21/2026</a:t>
            </a:fld>
            <a:endParaRPr lang="en-US"/>
          </a:p>
        </p:txBody>
      </p:sp>
      <p:sp>
        <p:nvSpPr>
          <p:cNvPr id="5" name="Footer Placeholder 4">
            <a:extLst>
              <a:ext uri="{FF2B5EF4-FFF2-40B4-BE49-F238E27FC236}">
                <a16:creationId xmlns:a16="http://schemas.microsoft.com/office/drawing/2014/main" id="{A9E89698-A30C-E25C-8411-25750CEEB32B}"/>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0A2F087-E317-1A7C-5302-0EF55414C6BF}"/>
              </a:ext>
            </a:extLst>
          </p:cNvPr>
          <p:cNvSpPr>
            <a:spLocks noGrp="1"/>
          </p:cNvSpPr>
          <p:nvPr>
            <p:ph type="sldNum" sz="quarter" idx="4"/>
          </p:nvPr>
        </p:nvSpPr>
        <p:spPr>
          <a:xfrm>
            <a:off x="12915899" y="9534526"/>
            <a:ext cx="4414838"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CB7E12F2-2FA5-4F46-BB36-B3D23E06397A}" type="slidenum">
              <a:rPr lang="en-US" smtClean="0"/>
              <a:t>‹#›</a:t>
            </a:fld>
            <a:endParaRPr lang="en-US"/>
          </a:p>
        </p:txBody>
      </p:sp>
    </p:spTree>
    <p:extLst>
      <p:ext uri="{BB962C8B-B14F-4D97-AF65-F5344CB8AC3E}">
        <p14:creationId xmlns:p14="http://schemas.microsoft.com/office/powerpoint/2010/main" val="311188501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Lst>
  <p:txStyles>
    <p:titleStyle>
      <a:lvl1pPr algn="l" defTabSz="1371600" rtl="0" eaLnBrk="1" latinLnBrk="0" hangingPunct="1">
        <a:lnSpc>
          <a:spcPct val="90000"/>
        </a:lnSpc>
        <a:spcBef>
          <a:spcPct val="0"/>
        </a:spcBef>
        <a:buNone/>
        <a:defRPr sz="4800" b="1" i="0" kern="1200">
          <a:solidFill>
            <a:srgbClr val="06431B"/>
          </a:solidFill>
          <a:latin typeface="Averia Serif Libre" panose="02000603000000000004" pitchFamily="2" charset="0"/>
          <a:ea typeface="Kiwi Maru" pitchFamily="2" charset="-128"/>
          <a:cs typeface="+mj-cs"/>
        </a:defRPr>
      </a:lvl1pPr>
    </p:titleStyle>
    <p:bodyStyle>
      <a:lvl1pPr marL="342900" indent="-342900" algn="l" defTabSz="1371600" rtl="0" eaLnBrk="1" latinLnBrk="0" hangingPunct="1">
        <a:lnSpc>
          <a:spcPct val="100000"/>
        </a:lnSpc>
        <a:spcBef>
          <a:spcPts val="1500"/>
        </a:spcBef>
        <a:buFont typeface="Arial" panose="020B0604020202020204" pitchFamily="34" charset="0"/>
        <a:buChar char="•"/>
        <a:defRPr sz="2400" kern="1200">
          <a:solidFill>
            <a:srgbClr val="06431B"/>
          </a:solidFill>
          <a:latin typeface="Kiwi Maru" pitchFamily="2" charset="-128"/>
          <a:ea typeface="Kiwi Maru" pitchFamily="2" charset="-128"/>
          <a:cs typeface="+mn-cs"/>
        </a:defRPr>
      </a:lvl1pPr>
      <a:lvl2pPr marL="1028700" indent="-342900" algn="l" defTabSz="1371600" rtl="0" eaLnBrk="1" latinLnBrk="0" hangingPunct="1">
        <a:lnSpc>
          <a:spcPct val="100000"/>
        </a:lnSpc>
        <a:spcBef>
          <a:spcPts val="750"/>
        </a:spcBef>
        <a:buFont typeface="Arial" panose="020B0604020202020204" pitchFamily="34" charset="0"/>
        <a:buChar char="•"/>
        <a:defRPr sz="2100" kern="1200">
          <a:solidFill>
            <a:srgbClr val="06431B"/>
          </a:solidFill>
          <a:latin typeface="Kiwi Maru" pitchFamily="2" charset="-128"/>
          <a:ea typeface="Kiwi Maru" pitchFamily="2" charset="-128"/>
          <a:cs typeface="+mn-cs"/>
        </a:defRPr>
      </a:lvl2pPr>
      <a:lvl3pPr marL="1714500" indent="-342900" algn="l" defTabSz="1371600" rtl="0" eaLnBrk="1" latinLnBrk="0" hangingPunct="1">
        <a:lnSpc>
          <a:spcPct val="100000"/>
        </a:lnSpc>
        <a:spcBef>
          <a:spcPts val="750"/>
        </a:spcBef>
        <a:buFont typeface="Arial" panose="020B0604020202020204" pitchFamily="34" charset="0"/>
        <a:buChar char="•"/>
        <a:defRPr sz="1800" kern="1200">
          <a:solidFill>
            <a:srgbClr val="06431B"/>
          </a:solidFill>
          <a:latin typeface="Kiwi Maru" pitchFamily="2" charset="-128"/>
          <a:ea typeface="Kiwi Maru" pitchFamily="2" charset="-128"/>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2"/>
          </a:solidFill>
          <a:latin typeface="Raleway Black" pitchFamily="2" charset="77"/>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2"/>
          </a:solidFill>
          <a:latin typeface="Raleway Black" pitchFamily="2" charset="77"/>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273">
          <p15:clr>
            <a:srgbClr val="F26B43"/>
          </p15:clr>
        </p15:guide>
        <p15:guide id="2" pos="3840">
          <p15:clr>
            <a:srgbClr val="F26B43"/>
          </p15:clr>
        </p15:guide>
        <p15:guide id="3" pos="393">
          <p15:clr>
            <a:srgbClr val="F26B43"/>
          </p15:clr>
        </p15:guide>
        <p15:guide id="4" pos="7287">
          <p15:clr>
            <a:srgbClr val="F26B43"/>
          </p15:clr>
        </p15:guide>
        <p15:guide id="5" orient="horz" pos="731">
          <p15:clr>
            <a:srgbClr val="F26B43"/>
          </p15:clr>
        </p15:guide>
        <p15:guide id="6" orient="horz" pos="383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83" name="PlaceHolder 1"/>
          <p:cNvSpPr>
            <a:spLocks noGrp="1"/>
          </p:cNvSpPr>
          <p:nvPr>
            <p:ph type="dt" idx="7"/>
          </p:nvPr>
        </p:nvSpPr>
        <p:spPr>
          <a:xfrm>
            <a:off x="957420" y="9534780"/>
            <a:ext cx="4414500" cy="547020"/>
          </a:xfrm>
          <a:prstGeom prst="rect">
            <a:avLst/>
          </a:prstGeom>
          <a:noFill/>
          <a:ln w="0">
            <a:noFill/>
          </a:ln>
        </p:spPr>
        <p:txBody>
          <a:bodyPr anchor="ctr">
            <a:noAutofit/>
          </a:bodyPr>
          <a:lstStyle>
            <a:lvl1pPr indent="0">
              <a:lnSpc>
                <a:spcPct val="100000"/>
              </a:lnSpc>
              <a:buNone/>
              <a:defRPr lang="en-US" sz="1800" b="0" strike="noStrike" spc="-2">
                <a:solidFill>
                  <a:srgbClr val="8B938C"/>
                </a:solidFill>
                <a:latin typeface="Calibri"/>
              </a:defRPr>
            </a:lvl1pPr>
          </a:lstStyle>
          <a:p>
            <a:r>
              <a:rPr lang="en-GB"/>
              <a:t>&lt;date/time&gt;</a:t>
            </a:r>
            <a:endParaRPr lang="en-GB">
              <a:latin typeface="Times New Roman"/>
            </a:endParaRPr>
          </a:p>
        </p:txBody>
      </p:sp>
      <p:sp>
        <p:nvSpPr>
          <p:cNvPr id="84" name="PlaceHolder 2"/>
          <p:cNvSpPr>
            <a:spLocks noGrp="1"/>
          </p:cNvSpPr>
          <p:nvPr>
            <p:ph type="ftr" idx="8"/>
          </p:nvPr>
        </p:nvSpPr>
        <p:spPr>
          <a:xfrm>
            <a:off x="6057720" y="9534780"/>
            <a:ext cx="6171660" cy="547020"/>
          </a:xfrm>
          <a:prstGeom prst="rect">
            <a:avLst/>
          </a:prstGeom>
          <a:noFill/>
          <a:ln w="0">
            <a:noFill/>
          </a:ln>
        </p:spPr>
        <p:txBody>
          <a:bodyPr anchor="ctr">
            <a:noAutofit/>
          </a:bodyPr>
          <a:lstStyle>
            <a:lvl1pPr indent="0" algn="ctr">
              <a:buNone/>
              <a:defRPr lang="en-GB" sz="2100" b="0" strike="noStrike" spc="-2">
                <a:latin typeface="Times New Roman"/>
              </a:defRPr>
            </a:lvl1pPr>
          </a:lstStyle>
          <a:p>
            <a:r>
              <a:rPr lang="en-GB"/>
              <a:t>&lt;footer&gt;</a:t>
            </a:r>
          </a:p>
        </p:txBody>
      </p:sp>
      <p:sp>
        <p:nvSpPr>
          <p:cNvPr id="85" name="PlaceHolder 3"/>
          <p:cNvSpPr>
            <a:spLocks noGrp="1"/>
          </p:cNvSpPr>
          <p:nvPr>
            <p:ph type="sldNum" idx="9"/>
          </p:nvPr>
        </p:nvSpPr>
        <p:spPr>
          <a:xfrm>
            <a:off x="12915720" y="9534780"/>
            <a:ext cx="4414500" cy="547020"/>
          </a:xfrm>
          <a:prstGeom prst="rect">
            <a:avLst/>
          </a:prstGeom>
          <a:noFill/>
          <a:ln w="0">
            <a:noFill/>
          </a:ln>
        </p:spPr>
        <p:txBody>
          <a:bodyPr anchor="ctr">
            <a:noAutofit/>
          </a:bodyPr>
          <a:lstStyle>
            <a:lvl1pPr indent="0" algn="r">
              <a:lnSpc>
                <a:spcPct val="100000"/>
              </a:lnSpc>
              <a:buNone/>
              <a:defRPr lang="en-US" sz="1800" b="0" strike="noStrike" spc="-2">
                <a:solidFill>
                  <a:srgbClr val="8B938C"/>
                </a:solidFill>
                <a:latin typeface="Calibri"/>
              </a:defRPr>
            </a:lvl1pPr>
          </a:lstStyle>
          <a:p>
            <a:fld id="{49AD272A-0D1B-4C3F-86E6-697526D05745}" type="slidenum">
              <a:rPr lang="en-GB" smtClean="0"/>
              <a:pPr/>
              <a:t>‹#›</a:t>
            </a:fld>
            <a:endParaRPr lang="en-GB">
              <a:latin typeface="Times New Roman"/>
            </a:endParaRPr>
          </a:p>
        </p:txBody>
      </p:sp>
      <p:sp>
        <p:nvSpPr>
          <p:cNvPr id="86" name="PlaceHolder 4"/>
          <p:cNvSpPr>
            <a:spLocks noGrp="1"/>
          </p:cNvSpPr>
          <p:nvPr>
            <p:ph type="title"/>
          </p:nvPr>
        </p:nvSpPr>
        <p:spPr>
          <a:xfrm>
            <a:off x="914220" y="410400"/>
            <a:ext cx="16458660" cy="1717200"/>
          </a:xfrm>
          <a:prstGeom prst="rect">
            <a:avLst/>
          </a:prstGeom>
          <a:noFill/>
          <a:ln w="0">
            <a:noFill/>
          </a:ln>
        </p:spPr>
        <p:txBody>
          <a:bodyPr lIns="0" tIns="0" rIns="0" bIns="0" anchor="ctr">
            <a:noAutofit/>
          </a:bodyPr>
          <a:lstStyle/>
          <a:p>
            <a:pPr indent="0">
              <a:buNone/>
            </a:pPr>
            <a:r>
              <a:rPr lang="en-US" sz="2700" b="0" strike="noStrike" spc="-2">
                <a:solidFill>
                  <a:srgbClr val="06431B"/>
                </a:solidFill>
                <a:latin typeface="Calibri"/>
              </a:rPr>
              <a:t>Click to edit the title text format</a:t>
            </a:r>
          </a:p>
        </p:txBody>
      </p:sp>
      <p:sp>
        <p:nvSpPr>
          <p:cNvPr id="87" name="PlaceHolder 5"/>
          <p:cNvSpPr>
            <a:spLocks noGrp="1"/>
          </p:cNvSpPr>
          <p:nvPr>
            <p:ph type="body"/>
          </p:nvPr>
        </p:nvSpPr>
        <p:spPr>
          <a:xfrm>
            <a:off x="914220" y="2406780"/>
            <a:ext cx="16458660" cy="59659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2400" b="0" strike="noStrike" spc="-2">
                <a:solidFill>
                  <a:srgbClr val="06431B"/>
                </a:solidFill>
                <a:latin typeface="Kiwi Maru"/>
              </a:rPr>
              <a:t>Click to edit the outline text format</a:t>
            </a:r>
          </a:p>
          <a:p>
            <a:pPr marL="1296000" lvl="1" indent="-486000">
              <a:spcBef>
                <a:spcPts val="1701"/>
              </a:spcBef>
              <a:buClr>
                <a:srgbClr val="000000"/>
              </a:buClr>
              <a:buSzPct val="75000"/>
              <a:buFont typeface="Symbol" charset="2"/>
              <a:buChar char=""/>
            </a:pPr>
            <a:r>
              <a:rPr lang="en-US" sz="1800" b="0" strike="noStrike" spc="-2">
                <a:solidFill>
                  <a:srgbClr val="06431B"/>
                </a:solidFill>
                <a:latin typeface="Kiwi Maru"/>
              </a:rPr>
              <a:t>Second Outline Level</a:t>
            </a:r>
          </a:p>
          <a:p>
            <a:pPr marL="1944000" lvl="2" indent="-432000">
              <a:lnSpc>
                <a:spcPct val="90000"/>
              </a:lnSpc>
              <a:spcBef>
                <a:spcPts val="1275"/>
              </a:spcBef>
              <a:buClr>
                <a:srgbClr val="000000"/>
              </a:buClr>
              <a:buSzPct val="45000"/>
              <a:buFont typeface="Wingdings" charset="2"/>
              <a:buChar char=""/>
            </a:pPr>
            <a:r>
              <a:rPr lang="en-US" sz="2700" b="0" strike="noStrike" spc="-2">
                <a:solidFill>
                  <a:srgbClr val="10302A"/>
                </a:solidFill>
                <a:latin typeface="Raleway Black"/>
              </a:rPr>
              <a:t>Third Outline Level</a:t>
            </a:r>
          </a:p>
          <a:p>
            <a:pPr marL="2592000" lvl="3" indent="-324000">
              <a:lnSpc>
                <a:spcPct val="90000"/>
              </a:lnSpc>
              <a:spcBef>
                <a:spcPts val="851"/>
              </a:spcBef>
              <a:buClr>
                <a:srgbClr val="000000"/>
              </a:buClr>
              <a:buSzPct val="75000"/>
              <a:buFont typeface="Symbol" charset="2"/>
              <a:buChar char=""/>
            </a:pPr>
            <a:r>
              <a:rPr lang="en-US" sz="2700" b="0" strike="noStrike" spc="-2">
                <a:solidFill>
                  <a:srgbClr val="10302A"/>
                </a:solidFill>
                <a:latin typeface="Raleway Black"/>
              </a:rPr>
              <a:t>Fourth Outline Level</a:t>
            </a:r>
          </a:p>
          <a:p>
            <a:pPr marL="3240000" lvl="4" indent="-324000">
              <a:lnSpc>
                <a:spcPct val="90000"/>
              </a:lnSpc>
              <a:spcBef>
                <a:spcPts val="425"/>
              </a:spcBef>
              <a:buClr>
                <a:srgbClr val="000000"/>
              </a:buClr>
              <a:buSzPct val="45000"/>
              <a:buFont typeface="Wingdings" charset="2"/>
              <a:buChar char=""/>
            </a:pPr>
            <a:r>
              <a:rPr lang="en-US" sz="3000" b="0" strike="noStrike" spc="-2">
                <a:solidFill>
                  <a:srgbClr val="10302A"/>
                </a:solidFill>
                <a:latin typeface="Raleway Black"/>
              </a:rPr>
              <a:t>Fifth Outline Level</a:t>
            </a:r>
          </a:p>
          <a:p>
            <a:pPr marL="3888000" lvl="5" indent="-324000">
              <a:lnSpc>
                <a:spcPct val="90000"/>
              </a:lnSpc>
              <a:spcBef>
                <a:spcPts val="425"/>
              </a:spcBef>
              <a:buClr>
                <a:srgbClr val="000000"/>
              </a:buClr>
              <a:buSzPct val="45000"/>
              <a:buFont typeface="Wingdings" charset="2"/>
              <a:buChar char=""/>
            </a:pPr>
            <a:r>
              <a:rPr lang="en-US" sz="3000" b="0" strike="noStrike" spc="-2">
                <a:solidFill>
                  <a:srgbClr val="10302A"/>
                </a:solidFill>
                <a:latin typeface="Raleway Black"/>
              </a:rPr>
              <a:t>Sixth Outline Level</a:t>
            </a:r>
          </a:p>
          <a:p>
            <a:pPr marL="4536000" lvl="6" indent="-324000">
              <a:lnSpc>
                <a:spcPct val="90000"/>
              </a:lnSpc>
              <a:spcBef>
                <a:spcPts val="425"/>
              </a:spcBef>
              <a:buClr>
                <a:srgbClr val="000000"/>
              </a:buClr>
              <a:buSzPct val="45000"/>
              <a:buFont typeface="Wingdings" charset="2"/>
              <a:buChar char=""/>
            </a:pPr>
            <a:r>
              <a:rPr lang="en-US" sz="3000" b="0" strike="noStrike" spc="-2">
                <a:solidFill>
                  <a:srgbClr val="10302A"/>
                </a:solidFill>
                <a:latin typeface="Raleway Black"/>
              </a:rPr>
              <a:t>Seventh Outline Level</a:t>
            </a:r>
          </a:p>
        </p:txBody>
      </p:sp>
    </p:spTree>
    <p:extLst>
      <p:ext uri="{BB962C8B-B14F-4D97-AF65-F5344CB8AC3E}">
        <p14:creationId xmlns:p14="http://schemas.microsoft.com/office/powerpoint/2010/main" val="3473642348"/>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Lst>
  <p:txStyles>
    <p:titleStyle>
      <a:lvl1pPr indent="0"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648000" indent="-486000" algn="l" defTabSz="1371600" rtl="0" eaLnBrk="1" latinLnBrk="0" hangingPunct="1">
        <a:lnSpc>
          <a:spcPct val="90000"/>
        </a:lnSpc>
        <a:spcBef>
          <a:spcPts val="2126"/>
        </a:spcBef>
        <a:buClr>
          <a:srgbClr val="000000"/>
        </a:buClr>
        <a:buSzPct val="45000"/>
        <a:buFont typeface="Wingdings" charset="2"/>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0">
          <a:blip r:embed="rId15"/>
          <a:stretch/>
        </a:blipFill>
        <a:effectLst/>
      </p:bgPr>
    </p:bg>
    <p:spTree>
      <p:nvGrpSpPr>
        <p:cNvPr id="1" name=""/>
        <p:cNvGrpSpPr/>
        <p:nvPr/>
      </p:nvGrpSpPr>
      <p:grpSpPr>
        <a:xfrm>
          <a:off x="0" y="0"/>
          <a:ext cx="0" cy="0"/>
          <a:chOff x="0" y="0"/>
          <a:chExt cx="0" cy="0"/>
        </a:xfrm>
      </p:grpSpPr>
      <p:sp>
        <p:nvSpPr>
          <p:cNvPr id="170" name="PlaceHolder 1"/>
          <p:cNvSpPr>
            <a:spLocks noGrp="1"/>
          </p:cNvSpPr>
          <p:nvPr>
            <p:ph type="title"/>
          </p:nvPr>
        </p:nvSpPr>
        <p:spPr>
          <a:xfrm>
            <a:off x="779220" y="731160"/>
            <a:ext cx="16380900" cy="506520"/>
          </a:xfrm>
          <a:prstGeom prst="rect">
            <a:avLst/>
          </a:prstGeom>
          <a:noFill/>
          <a:ln w="0">
            <a:noFill/>
          </a:ln>
        </p:spPr>
        <p:txBody>
          <a:bodyPr anchor="ctr">
            <a:noAutofit/>
          </a:bodyPr>
          <a:lstStyle/>
          <a:p>
            <a:pPr indent="0">
              <a:lnSpc>
                <a:spcPct val="90000"/>
              </a:lnSpc>
              <a:buNone/>
            </a:pPr>
            <a:r>
              <a:rPr lang="en-GB" sz="4800" b="1" strike="noStrike" spc="-2">
                <a:solidFill>
                  <a:srgbClr val="06431B"/>
                </a:solidFill>
                <a:latin typeface="Averia Serif Libre"/>
                <a:ea typeface="Kiwi Maru"/>
              </a:rPr>
              <a:t>Click to edit Master title style</a:t>
            </a:r>
            <a:endParaRPr lang="en-US" sz="4800" b="0" strike="noStrike" spc="-2">
              <a:solidFill>
                <a:srgbClr val="06431B"/>
              </a:solidFill>
              <a:latin typeface="Calibri"/>
            </a:endParaRPr>
          </a:p>
        </p:txBody>
      </p:sp>
      <p:sp>
        <p:nvSpPr>
          <p:cNvPr id="171" name="PlaceHolder 2"/>
          <p:cNvSpPr>
            <a:spLocks noGrp="1"/>
          </p:cNvSpPr>
          <p:nvPr>
            <p:ph type="body"/>
          </p:nvPr>
        </p:nvSpPr>
        <p:spPr>
          <a:xfrm>
            <a:off x="957420" y="1743120"/>
            <a:ext cx="16380900" cy="7395840"/>
          </a:xfrm>
          <a:prstGeom prst="rect">
            <a:avLst/>
          </a:prstGeom>
          <a:noFill/>
          <a:ln w="0">
            <a:noFill/>
          </a:ln>
        </p:spPr>
        <p:txBody>
          <a:bodyPr lIns="0" numCol="1" spcCol="0" anchor="ctr">
            <a:noAutofit/>
          </a:bodyPr>
          <a:lstStyle/>
          <a:p>
            <a:pPr marL="228600" indent="-228600">
              <a:lnSpc>
                <a:spcPct val="100000"/>
              </a:lnSpc>
              <a:spcBef>
                <a:spcPts val="1001"/>
              </a:spcBef>
              <a:buClr>
                <a:srgbClr val="06431B"/>
              </a:buClr>
              <a:buFont typeface="Arial"/>
              <a:buChar char="•"/>
            </a:pPr>
            <a:r>
              <a:rPr lang="en-GB" sz="2400" b="0" strike="noStrike" spc="-2">
                <a:solidFill>
                  <a:srgbClr val="06431B"/>
                </a:solidFill>
                <a:latin typeface="Kiwi Maru"/>
                <a:ea typeface="Kiwi Maru"/>
              </a:rPr>
              <a:t>Click to edit Master text styles</a:t>
            </a:r>
            <a:endParaRPr lang="en-US" sz="2400" b="0" strike="noStrike" spc="-2">
              <a:solidFill>
                <a:srgbClr val="06431B"/>
              </a:solidFill>
              <a:latin typeface="Kiwi Maru"/>
            </a:endParaRPr>
          </a:p>
          <a:p>
            <a:pPr marL="1028700" lvl="1" indent="-342900">
              <a:lnSpc>
                <a:spcPct val="100000"/>
              </a:lnSpc>
              <a:spcBef>
                <a:spcPts val="749"/>
              </a:spcBef>
              <a:buClr>
                <a:srgbClr val="06431B"/>
              </a:buClr>
              <a:buFont typeface="Arial"/>
              <a:buChar char="•"/>
            </a:pPr>
            <a:r>
              <a:rPr lang="en-GB" sz="2100" b="0" strike="noStrike" spc="-2">
                <a:solidFill>
                  <a:srgbClr val="06431B"/>
                </a:solidFill>
                <a:latin typeface="Kiwi Maru"/>
                <a:ea typeface="Kiwi Maru"/>
              </a:rPr>
              <a:t>Second level</a:t>
            </a:r>
            <a:endParaRPr lang="en-US" sz="2100" b="0" strike="noStrike" spc="-2">
              <a:solidFill>
                <a:srgbClr val="06431B"/>
              </a:solidFill>
              <a:latin typeface="Kiwi Maru"/>
            </a:endParaRPr>
          </a:p>
          <a:p>
            <a:pPr marL="1714500" lvl="2" indent="-342900">
              <a:lnSpc>
                <a:spcPct val="100000"/>
              </a:lnSpc>
              <a:spcBef>
                <a:spcPts val="749"/>
              </a:spcBef>
              <a:buClr>
                <a:srgbClr val="06431B"/>
              </a:buClr>
              <a:buFont typeface="Arial"/>
              <a:buChar char="•"/>
            </a:pPr>
            <a:r>
              <a:rPr lang="en-GB" sz="1800" b="0" strike="noStrike" spc="-2">
                <a:solidFill>
                  <a:srgbClr val="06431B"/>
                </a:solidFill>
                <a:latin typeface="Kiwi Maru"/>
                <a:ea typeface="Kiwi Maru"/>
              </a:rPr>
              <a:t>Third level</a:t>
            </a:r>
            <a:endParaRPr lang="en-US" sz="1800" b="0" strike="noStrike" spc="-2">
              <a:solidFill>
                <a:srgbClr val="10302A"/>
              </a:solidFill>
              <a:latin typeface="Raleway Black"/>
            </a:endParaRPr>
          </a:p>
          <a:p>
            <a:pPr marL="1371600" indent="0">
              <a:lnSpc>
                <a:spcPct val="90000"/>
              </a:lnSpc>
              <a:spcBef>
                <a:spcPts val="499"/>
              </a:spcBef>
              <a:buNone/>
              <a:tabLst>
                <a:tab pos="0" algn="l"/>
              </a:tabLst>
            </a:pPr>
            <a:endParaRPr lang="en-US" sz="2700" b="0" strike="noStrike" spc="-2">
              <a:solidFill>
                <a:srgbClr val="06431B"/>
              </a:solidFill>
              <a:latin typeface="Kiwi Maru"/>
            </a:endParaRPr>
          </a:p>
        </p:txBody>
      </p:sp>
      <p:sp>
        <p:nvSpPr>
          <p:cNvPr id="172" name="PlaceHolder 3"/>
          <p:cNvSpPr>
            <a:spLocks noGrp="1"/>
          </p:cNvSpPr>
          <p:nvPr>
            <p:ph type="dt" idx="13"/>
          </p:nvPr>
        </p:nvSpPr>
        <p:spPr>
          <a:xfrm>
            <a:off x="957420" y="9534780"/>
            <a:ext cx="4414500" cy="547020"/>
          </a:xfrm>
          <a:prstGeom prst="rect">
            <a:avLst/>
          </a:prstGeom>
          <a:noFill/>
          <a:ln w="0">
            <a:noFill/>
          </a:ln>
        </p:spPr>
        <p:txBody>
          <a:bodyPr anchor="ctr">
            <a:noAutofit/>
          </a:bodyPr>
          <a:lstStyle>
            <a:lvl1pPr indent="0">
              <a:lnSpc>
                <a:spcPct val="100000"/>
              </a:lnSpc>
              <a:buNone/>
              <a:defRPr lang="en-US" sz="1800" b="0" strike="noStrike" spc="-2">
                <a:solidFill>
                  <a:srgbClr val="8B938C"/>
                </a:solidFill>
                <a:latin typeface="Calibri"/>
              </a:defRPr>
            </a:lvl1pPr>
          </a:lstStyle>
          <a:p>
            <a:r>
              <a:rPr lang="en-GB"/>
              <a:t>&lt;date/time&gt;</a:t>
            </a:r>
            <a:endParaRPr lang="en-GB">
              <a:latin typeface="Times New Roman"/>
            </a:endParaRPr>
          </a:p>
        </p:txBody>
      </p:sp>
      <p:sp>
        <p:nvSpPr>
          <p:cNvPr id="173" name="PlaceHolder 4"/>
          <p:cNvSpPr>
            <a:spLocks noGrp="1"/>
          </p:cNvSpPr>
          <p:nvPr>
            <p:ph type="ftr" idx="14"/>
          </p:nvPr>
        </p:nvSpPr>
        <p:spPr>
          <a:xfrm>
            <a:off x="6057720" y="9534780"/>
            <a:ext cx="6171660" cy="547020"/>
          </a:xfrm>
          <a:prstGeom prst="rect">
            <a:avLst/>
          </a:prstGeom>
          <a:noFill/>
          <a:ln w="0">
            <a:noFill/>
          </a:ln>
        </p:spPr>
        <p:txBody>
          <a:bodyPr anchor="ctr">
            <a:noAutofit/>
          </a:bodyPr>
          <a:lstStyle>
            <a:lvl1pPr indent="0" algn="ctr">
              <a:buNone/>
              <a:defRPr lang="en-GB" sz="2100" b="0" strike="noStrike" spc="-2">
                <a:latin typeface="Times New Roman"/>
              </a:defRPr>
            </a:lvl1pPr>
          </a:lstStyle>
          <a:p>
            <a:r>
              <a:rPr lang="en-GB"/>
              <a:t>&lt;footer&gt;</a:t>
            </a:r>
          </a:p>
        </p:txBody>
      </p:sp>
      <p:sp>
        <p:nvSpPr>
          <p:cNvPr id="174" name="PlaceHolder 5"/>
          <p:cNvSpPr>
            <a:spLocks noGrp="1"/>
          </p:cNvSpPr>
          <p:nvPr>
            <p:ph type="sldNum" idx="15"/>
          </p:nvPr>
        </p:nvSpPr>
        <p:spPr>
          <a:xfrm>
            <a:off x="12915720" y="9534780"/>
            <a:ext cx="4414500" cy="547020"/>
          </a:xfrm>
          <a:prstGeom prst="rect">
            <a:avLst/>
          </a:prstGeom>
          <a:noFill/>
          <a:ln w="0">
            <a:noFill/>
          </a:ln>
        </p:spPr>
        <p:txBody>
          <a:bodyPr anchor="ctr">
            <a:noAutofit/>
          </a:bodyPr>
          <a:lstStyle>
            <a:lvl1pPr indent="0" algn="r">
              <a:lnSpc>
                <a:spcPct val="100000"/>
              </a:lnSpc>
              <a:buNone/>
              <a:defRPr lang="en-US" sz="1800" b="0" strike="noStrike" spc="-2">
                <a:solidFill>
                  <a:srgbClr val="8B938C"/>
                </a:solidFill>
                <a:latin typeface="Calibri"/>
              </a:defRPr>
            </a:lvl1pPr>
          </a:lstStyle>
          <a:p>
            <a:fld id="{90EFDAFC-6D73-4E33-AA21-5B7C87C819A9}" type="slidenum">
              <a:rPr lang="en-GB" smtClean="0"/>
              <a:pPr/>
              <a:t>‹#›</a:t>
            </a:fld>
            <a:endParaRPr lang="en-GB">
              <a:latin typeface="Times New Roman"/>
            </a:endParaRPr>
          </a:p>
        </p:txBody>
      </p:sp>
      <p:pic>
        <p:nvPicPr>
          <p:cNvPr id="175" name="Picture 6"/>
          <p:cNvPicPr/>
          <p:nvPr/>
        </p:nvPicPr>
        <p:blipFill>
          <a:blip r:embed="rId16"/>
          <a:stretch/>
        </p:blipFill>
        <p:spPr>
          <a:xfrm>
            <a:off x="957420" y="9619560"/>
            <a:ext cx="13590180" cy="188460"/>
          </a:xfrm>
          <a:prstGeom prst="rect">
            <a:avLst/>
          </a:prstGeom>
          <a:ln w="0">
            <a:noFill/>
          </a:ln>
        </p:spPr>
      </p:pic>
      <p:pic>
        <p:nvPicPr>
          <p:cNvPr id="176" name="Picture 7"/>
          <p:cNvPicPr/>
          <p:nvPr/>
        </p:nvPicPr>
        <p:blipFill>
          <a:blip r:embed="rId17"/>
          <a:stretch/>
        </p:blipFill>
        <p:spPr>
          <a:xfrm>
            <a:off x="14653980" y="9418140"/>
            <a:ext cx="2761560" cy="570780"/>
          </a:xfrm>
          <a:prstGeom prst="rect">
            <a:avLst/>
          </a:prstGeom>
          <a:ln w="0">
            <a:noFill/>
          </a:ln>
        </p:spPr>
      </p:pic>
      <p:pic>
        <p:nvPicPr>
          <p:cNvPr id="177" name="Picture 8"/>
          <p:cNvPicPr/>
          <p:nvPr/>
        </p:nvPicPr>
        <p:blipFill>
          <a:blip r:embed="rId18"/>
          <a:stretch/>
        </p:blipFill>
        <p:spPr>
          <a:xfrm>
            <a:off x="883980" y="1411020"/>
            <a:ext cx="16445700" cy="189540"/>
          </a:xfrm>
          <a:prstGeom prst="rect">
            <a:avLst/>
          </a:prstGeom>
          <a:ln w="0">
            <a:noFill/>
          </a:ln>
        </p:spPr>
      </p:pic>
    </p:spTree>
    <p:extLst>
      <p:ext uri="{BB962C8B-B14F-4D97-AF65-F5344CB8AC3E}">
        <p14:creationId xmlns:p14="http://schemas.microsoft.com/office/powerpoint/2010/main" val="313683835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Lst>
  <p:txStyles>
    <p:titleStyle>
      <a:lvl1pPr indent="0"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2057400" indent="0" algn="l" defTabSz="1371600" rtl="0" eaLnBrk="1" latinLnBrk="0" hangingPunct="1">
        <a:lnSpc>
          <a:spcPct val="90000"/>
        </a:lnSpc>
        <a:spcBef>
          <a:spcPts val="749"/>
        </a:spcBef>
        <a:buClr>
          <a:srgbClr val="06431B"/>
        </a:buClr>
        <a:buFont typeface="Arial"/>
        <a:buNone/>
        <a:tabLst>
          <a:tab pos="0" algn="l"/>
        </a:tabLst>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8821520"/>
            <a:ext cx="18288000" cy="1465481"/>
          </a:xfrm>
          <a:prstGeom prst="rect">
            <a:avLst/>
          </a:prstGeom>
          <a:solidFill>
            <a:srgbClr val="0A38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solidFill>
                <a:srgbClr val="0054A4"/>
              </a:solidFill>
            </a:endParaRPr>
          </a:p>
        </p:txBody>
      </p:sp>
      <p:sp>
        <p:nvSpPr>
          <p:cNvPr id="2" name="Title Placeholder 1"/>
          <p:cNvSpPr>
            <a:spLocks noGrp="1"/>
          </p:cNvSpPr>
          <p:nvPr>
            <p:ph type="title"/>
          </p:nvPr>
        </p:nvSpPr>
        <p:spPr>
          <a:xfrm>
            <a:off x="914400" y="411959"/>
            <a:ext cx="16459200" cy="1080000"/>
          </a:xfrm>
          <a:prstGeom prst="rect">
            <a:avLst/>
          </a:prstGeom>
        </p:spPr>
        <p:txBody>
          <a:bodyPr vert="horz" lIns="91440" tIns="45720" rIns="91440" bIns="45720" rtlCol="0" anchor="ctr">
            <a:normAutofit/>
          </a:bodyPr>
          <a:lstStyle/>
          <a:p>
            <a:r>
              <a:rPr lang="en-US" dirty="0"/>
              <a:t>Header Arial Bold 40pt </a:t>
            </a:r>
          </a:p>
        </p:txBody>
      </p:sp>
      <p:sp>
        <p:nvSpPr>
          <p:cNvPr id="3" name="Text Placeholder 2"/>
          <p:cNvSpPr>
            <a:spLocks noGrp="1"/>
          </p:cNvSpPr>
          <p:nvPr>
            <p:ph type="body" idx="1"/>
          </p:nvPr>
        </p:nvSpPr>
        <p:spPr>
          <a:xfrm>
            <a:off x="914400" y="2400302"/>
            <a:ext cx="16459200" cy="5906213"/>
          </a:xfrm>
          <a:prstGeom prst="rect">
            <a:avLst/>
          </a:prstGeom>
        </p:spPr>
        <p:txBody>
          <a:bodyPr vert="horz" lIns="91440" tIns="45720" rIns="91440" bIns="45720" rtlCol="0">
            <a:normAutofit/>
          </a:bodyPr>
          <a:lstStyle/>
          <a:p>
            <a:pPr lvl="0"/>
            <a:r>
              <a:rPr lang="en-GB" dirty="0"/>
              <a:t>Line copy Arial Regular 20pt.</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p:cNvPicPr>
            <a:picLocks noChangeAspect="1"/>
          </p:cNvPicPr>
          <p:nvPr/>
        </p:nvPicPr>
        <p:blipFill>
          <a:blip r:embed="rId10"/>
          <a:stretch>
            <a:fillRect/>
          </a:stretch>
        </p:blipFill>
        <p:spPr>
          <a:xfrm>
            <a:off x="914402" y="9078361"/>
            <a:ext cx="3685823" cy="946361"/>
          </a:xfrm>
          <a:prstGeom prst="rect">
            <a:avLst/>
          </a:prstGeom>
        </p:spPr>
      </p:pic>
      <p:pic>
        <p:nvPicPr>
          <p:cNvPr id="20" name="Picture 19" descr="GCC.png"/>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6699561" y="8989564"/>
            <a:ext cx="674042" cy="1137446"/>
          </a:xfrm>
          <a:prstGeom prst="rect">
            <a:avLst/>
          </a:prstGeom>
        </p:spPr>
      </p:pic>
      <p:pic>
        <p:nvPicPr>
          <p:cNvPr id="25" name="Picture 24" descr="Icons.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494774" y="9064631"/>
            <a:ext cx="4749722" cy="1026126"/>
          </a:xfrm>
          <a:prstGeom prst="rect">
            <a:avLst/>
          </a:prstGeom>
        </p:spPr>
      </p:pic>
    </p:spTree>
    <p:extLst>
      <p:ext uri="{BB962C8B-B14F-4D97-AF65-F5344CB8AC3E}">
        <p14:creationId xmlns:p14="http://schemas.microsoft.com/office/powerpoint/2010/main" val="625402773"/>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Lst>
  <p:txStyles>
    <p:titleStyle>
      <a:lvl1pPr algn="l" defTabSz="914378" rtl="0" eaLnBrk="1" latinLnBrk="0" hangingPunct="1">
        <a:spcBef>
          <a:spcPct val="0"/>
        </a:spcBef>
        <a:buNone/>
        <a:defRPr sz="8000" b="1" kern="1200">
          <a:solidFill>
            <a:schemeClr val="tx1"/>
          </a:solidFill>
          <a:latin typeface="Arial" panose="020B0604020202020204" pitchFamily="34" charset="0"/>
          <a:ea typeface="+mj-ea"/>
          <a:cs typeface="Arial" panose="020B0604020202020204" pitchFamily="34" charset="0"/>
        </a:defRPr>
      </a:lvl1pPr>
    </p:titleStyle>
    <p:bodyStyle>
      <a:lvl1pPr marL="685784" indent="-685784" algn="l" defTabSz="914378" rtl="0" eaLnBrk="1" latinLnBrk="0" hangingPunct="1">
        <a:spcBef>
          <a:spcPct val="20000"/>
        </a:spcBef>
        <a:buFont typeface="Arial"/>
        <a:buChar char="•"/>
        <a:defRPr sz="4001" b="0" kern="1200">
          <a:solidFill>
            <a:schemeClr val="tx1"/>
          </a:solidFill>
          <a:latin typeface="Arial" panose="020B0604020202020204" pitchFamily="34" charset="0"/>
          <a:ea typeface="+mn-ea"/>
          <a:cs typeface="Arial" panose="020B0604020202020204" pitchFamily="34" charset="0"/>
        </a:defRPr>
      </a:lvl1pPr>
      <a:lvl2pPr marL="1485863" indent="-571485" algn="l" defTabSz="914378" rtl="0" eaLnBrk="1" latinLnBrk="0" hangingPunct="1">
        <a:spcBef>
          <a:spcPct val="20000"/>
        </a:spcBef>
        <a:buFont typeface="Arial" panose="020B0604020202020204" pitchFamily="34" charset="0"/>
        <a:buChar char="•"/>
        <a:defRPr sz="3600" kern="1200">
          <a:solidFill>
            <a:schemeClr val="tx1"/>
          </a:solidFill>
          <a:latin typeface="Arial" panose="020B0604020202020204" pitchFamily="34" charset="0"/>
          <a:ea typeface="+mn-ea"/>
          <a:cs typeface="Arial" panose="020B0604020202020204" pitchFamily="34" charset="0"/>
        </a:defRPr>
      </a:lvl2pPr>
      <a:lvl3pPr marL="2285943" indent="-457188" algn="l" defTabSz="914378" rtl="0" eaLnBrk="1" latinLnBrk="0" hangingPunct="1">
        <a:spcBef>
          <a:spcPct val="20000"/>
        </a:spcBef>
        <a:buFont typeface="Arial"/>
        <a:buChar char="•"/>
        <a:defRPr sz="3200" kern="1200">
          <a:solidFill>
            <a:schemeClr val="tx1"/>
          </a:solidFill>
          <a:latin typeface="Arial" panose="020B0604020202020204" pitchFamily="34" charset="0"/>
          <a:ea typeface="+mn-ea"/>
          <a:cs typeface="Arial" panose="020B0604020202020204" pitchFamily="34" charset="0"/>
        </a:defRPr>
      </a:lvl3pPr>
      <a:lvl4pPr marL="3200321" indent="-457188" algn="l" defTabSz="914378" rtl="0" eaLnBrk="1" latinLnBrk="0" hangingPunct="1">
        <a:spcBef>
          <a:spcPct val="20000"/>
        </a:spcBef>
        <a:buFont typeface="Arial" panose="020B0604020202020204" pitchFamily="34" charset="0"/>
        <a:buChar char="•"/>
        <a:defRPr sz="2801" kern="1200">
          <a:solidFill>
            <a:schemeClr val="tx1"/>
          </a:solidFill>
          <a:latin typeface="Arial" panose="020B0604020202020204" pitchFamily="34" charset="0"/>
          <a:ea typeface="+mn-ea"/>
          <a:cs typeface="Arial" panose="020B0604020202020204" pitchFamily="34" charset="0"/>
        </a:defRPr>
      </a:lvl4pPr>
      <a:lvl5pPr marL="4114697" indent="-457188" algn="l" defTabSz="914378"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5029074" indent="-457188" algn="l" defTabSz="914378" rtl="0" eaLnBrk="1" latinLnBrk="0" hangingPunct="1">
        <a:spcBef>
          <a:spcPct val="20000"/>
        </a:spcBef>
        <a:buFont typeface="Arial"/>
        <a:buChar char="•"/>
        <a:defRPr sz="4001" kern="1200">
          <a:solidFill>
            <a:schemeClr val="tx1"/>
          </a:solidFill>
          <a:latin typeface="+mn-lt"/>
          <a:ea typeface="+mn-ea"/>
          <a:cs typeface="+mn-cs"/>
        </a:defRPr>
      </a:lvl6pPr>
      <a:lvl7pPr marL="5943452" indent="-457188" algn="l" defTabSz="914378" rtl="0" eaLnBrk="1" latinLnBrk="0" hangingPunct="1">
        <a:spcBef>
          <a:spcPct val="20000"/>
        </a:spcBef>
        <a:buFont typeface="Arial"/>
        <a:buChar char="•"/>
        <a:defRPr sz="4001" kern="1200">
          <a:solidFill>
            <a:schemeClr val="tx1"/>
          </a:solidFill>
          <a:latin typeface="+mn-lt"/>
          <a:ea typeface="+mn-ea"/>
          <a:cs typeface="+mn-cs"/>
        </a:defRPr>
      </a:lvl7pPr>
      <a:lvl8pPr marL="6857829" indent="-457188" algn="l" defTabSz="914378" rtl="0" eaLnBrk="1" latinLnBrk="0" hangingPunct="1">
        <a:spcBef>
          <a:spcPct val="20000"/>
        </a:spcBef>
        <a:buFont typeface="Arial"/>
        <a:buChar char="•"/>
        <a:defRPr sz="4001" kern="1200">
          <a:solidFill>
            <a:schemeClr val="tx1"/>
          </a:solidFill>
          <a:latin typeface="+mn-lt"/>
          <a:ea typeface="+mn-ea"/>
          <a:cs typeface="+mn-cs"/>
        </a:defRPr>
      </a:lvl8pPr>
      <a:lvl9pPr marL="7772205" indent="-457188" algn="l" defTabSz="914378" rtl="0" eaLnBrk="1" latinLnBrk="0" hangingPunct="1">
        <a:spcBef>
          <a:spcPct val="20000"/>
        </a:spcBef>
        <a:buFont typeface="Arial"/>
        <a:buChar char="•"/>
        <a:defRPr sz="4001" kern="1200">
          <a:solidFill>
            <a:schemeClr val="tx1"/>
          </a:solidFill>
          <a:latin typeface="+mn-lt"/>
          <a:ea typeface="+mn-ea"/>
          <a:cs typeface="+mn-cs"/>
        </a:defRPr>
      </a:lvl9pPr>
    </p:bodyStyle>
    <p:otherStyle>
      <a:defPPr>
        <a:defRPr lang="en-US"/>
      </a:defPPr>
      <a:lvl1pPr marL="0" algn="l" defTabSz="914378" rtl="0" eaLnBrk="1" latinLnBrk="0" hangingPunct="1">
        <a:defRPr sz="3600" kern="1200">
          <a:solidFill>
            <a:schemeClr val="tx1"/>
          </a:solidFill>
          <a:latin typeface="+mn-lt"/>
          <a:ea typeface="+mn-ea"/>
          <a:cs typeface="+mn-cs"/>
        </a:defRPr>
      </a:lvl1pPr>
      <a:lvl2pPr marL="914378" algn="l" defTabSz="914378" rtl="0" eaLnBrk="1" latinLnBrk="0" hangingPunct="1">
        <a:defRPr sz="3600" kern="1200">
          <a:solidFill>
            <a:schemeClr val="tx1"/>
          </a:solidFill>
          <a:latin typeface="+mn-lt"/>
          <a:ea typeface="+mn-ea"/>
          <a:cs typeface="+mn-cs"/>
        </a:defRPr>
      </a:lvl2pPr>
      <a:lvl3pPr marL="1828755" algn="l" defTabSz="914378" rtl="0" eaLnBrk="1" latinLnBrk="0" hangingPunct="1">
        <a:defRPr sz="3600" kern="1200">
          <a:solidFill>
            <a:schemeClr val="tx1"/>
          </a:solidFill>
          <a:latin typeface="+mn-lt"/>
          <a:ea typeface="+mn-ea"/>
          <a:cs typeface="+mn-cs"/>
        </a:defRPr>
      </a:lvl3pPr>
      <a:lvl4pPr marL="2743131" algn="l" defTabSz="914378" rtl="0" eaLnBrk="1" latinLnBrk="0" hangingPunct="1">
        <a:defRPr sz="3600" kern="1200">
          <a:solidFill>
            <a:schemeClr val="tx1"/>
          </a:solidFill>
          <a:latin typeface="+mn-lt"/>
          <a:ea typeface="+mn-ea"/>
          <a:cs typeface="+mn-cs"/>
        </a:defRPr>
      </a:lvl4pPr>
      <a:lvl5pPr marL="3657509" algn="l" defTabSz="914378" rtl="0" eaLnBrk="1" latinLnBrk="0" hangingPunct="1">
        <a:defRPr sz="3600" kern="1200">
          <a:solidFill>
            <a:schemeClr val="tx1"/>
          </a:solidFill>
          <a:latin typeface="+mn-lt"/>
          <a:ea typeface="+mn-ea"/>
          <a:cs typeface="+mn-cs"/>
        </a:defRPr>
      </a:lvl5pPr>
      <a:lvl6pPr marL="4571886" algn="l" defTabSz="914378" rtl="0" eaLnBrk="1" latinLnBrk="0" hangingPunct="1">
        <a:defRPr sz="3600" kern="1200">
          <a:solidFill>
            <a:schemeClr val="tx1"/>
          </a:solidFill>
          <a:latin typeface="+mn-lt"/>
          <a:ea typeface="+mn-ea"/>
          <a:cs typeface="+mn-cs"/>
        </a:defRPr>
      </a:lvl6pPr>
      <a:lvl7pPr marL="5486264" algn="l" defTabSz="914378" rtl="0" eaLnBrk="1" latinLnBrk="0" hangingPunct="1">
        <a:defRPr sz="3600" kern="1200">
          <a:solidFill>
            <a:schemeClr val="tx1"/>
          </a:solidFill>
          <a:latin typeface="+mn-lt"/>
          <a:ea typeface="+mn-ea"/>
          <a:cs typeface="+mn-cs"/>
        </a:defRPr>
      </a:lvl7pPr>
      <a:lvl8pPr marL="6400640" algn="l" defTabSz="914378" rtl="0" eaLnBrk="1" latinLnBrk="0" hangingPunct="1">
        <a:defRPr sz="3600" kern="1200">
          <a:solidFill>
            <a:schemeClr val="tx1"/>
          </a:solidFill>
          <a:latin typeface="+mn-lt"/>
          <a:ea typeface="+mn-ea"/>
          <a:cs typeface="+mn-cs"/>
        </a:defRPr>
      </a:lvl8pPr>
      <a:lvl9pPr marL="7315017" algn="l" defTabSz="914378" rtl="0" eaLnBrk="1" latinLnBrk="0" hangingPunct="1">
        <a:defRPr sz="36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3B0947-9A5D-9079-03EC-8049C3B41DE8}"/>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400DB7F-2DBA-D017-AB03-3C64815E3172}"/>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009BAD-EB78-F54D-3825-B5636F2ADC3F}"/>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34331AC6-7422-471F-8A44-A98A6C7151E9}" type="datetimeFigureOut">
              <a:rPr lang="en-GB" smtClean="0"/>
              <a:t>21/07/2026</a:t>
            </a:fld>
            <a:endParaRPr lang="en-GB"/>
          </a:p>
        </p:txBody>
      </p:sp>
      <p:sp>
        <p:nvSpPr>
          <p:cNvPr id="5" name="Footer Placeholder 4">
            <a:extLst>
              <a:ext uri="{FF2B5EF4-FFF2-40B4-BE49-F238E27FC236}">
                <a16:creationId xmlns:a16="http://schemas.microsoft.com/office/drawing/2014/main" id="{0A09A96C-5439-5F34-7498-1A6599E5E000}"/>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E49D8F2-A2AD-FCAE-A0C5-04C0C9CFD7AD}"/>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7C7C125D-83EF-428F-8E9B-60F88D2B851B}" type="slidenum">
              <a:rPr lang="en-GB" smtClean="0"/>
              <a:t>‹#›</a:t>
            </a:fld>
            <a:endParaRPr lang="en-GB"/>
          </a:p>
        </p:txBody>
      </p:sp>
    </p:spTree>
    <p:extLst>
      <p:ext uri="{BB962C8B-B14F-4D97-AF65-F5344CB8AC3E}">
        <p14:creationId xmlns:p14="http://schemas.microsoft.com/office/powerpoint/2010/main" val="341301925"/>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hyperlink" Target="https://organicgardeningcollective.com/guide-composting.html"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hyperlink" Target="https://creativecommons.org/licenses/by/3.0/" TargetMode="External"/><Relationship Id="rId4" Type="http://schemas.openxmlformats.org/officeDocument/2006/relationships/hyperlink" Target="https://www.frontiersin.org/articles/10.3389/fpls.2021.636709/full"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3.xml"/><Relationship Id="rId6" Type="http://schemas.openxmlformats.org/officeDocument/2006/relationships/image" Target="../media/image3.png"/><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36.xml"/><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47.xml"/><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2.xml"/><Relationship Id="rId1" Type="http://schemas.openxmlformats.org/officeDocument/2006/relationships/slideLayout" Target="../slideLayouts/slideLayout5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49.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8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4.png"/><Relationship Id="rId2" Type="http://schemas.openxmlformats.org/officeDocument/2006/relationships/notesSlide" Target="../notesSlides/notesSlide16.xml"/><Relationship Id="rId1" Type="http://schemas.openxmlformats.org/officeDocument/2006/relationships/slideLayout" Target="../slideLayouts/slideLayout81.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7.xml"/><Relationship Id="rId1" Type="http://schemas.openxmlformats.org/officeDocument/2006/relationships/themeOverride" Target="../theme/themeOverr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8.xml"/><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9.xml"/><Relationship Id="rId1" Type="http://schemas.openxmlformats.org/officeDocument/2006/relationships/slideLayout" Target="../slideLayouts/slideLayout49.xml"/></Relationships>
</file>

<file path=ppt/slides/_rels/slide2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0.xml"/><Relationship Id="rId1" Type="http://schemas.openxmlformats.org/officeDocument/2006/relationships/slideLayout" Target="../slideLayouts/slideLayout49.xml"/><Relationship Id="rId6" Type="http://schemas.openxmlformats.org/officeDocument/2006/relationships/image" Target="../media/image61.jpeg"/><Relationship Id="rId5" Type="http://schemas.openxmlformats.org/officeDocument/2006/relationships/image" Target="../media/image60.png"/><Relationship Id="rId4" Type="http://schemas.openxmlformats.org/officeDocument/2006/relationships/image" Target="../media/image59.jpeg"/></Relationships>
</file>

<file path=ppt/slides/_rels/slide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49.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jpeg"/></Relationships>
</file>

<file path=ppt/slides/_rels/slide25.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hyperlink" Target="https://bisleycommunitycompostscheme.org.uk/" TargetMode="External"/><Relationship Id="rId7" Type="http://schemas.openxmlformats.org/officeDocument/2006/relationships/image" Target="../media/image68.png"/><Relationship Id="rId2" Type="http://schemas.openxmlformats.org/officeDocument/2006/relationships/notesSlide" Target="../notesSlides/notesSlide22.xml"/><Relationship Id="rId1" Type="http://schemas.openxmlformats.org/officeDocument/2006/relationships/slideLayout" Target="../slideLayouts/slideLayout8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hyperlink" Target="https://www.facebook.com/search/posts/?q=south%20cerney%20community%20composting%20" TargetMode="External"/><Relationship Id="rId9" Type="http://schemas.openxmlformats.org/officeDocument/2006/relationships/image" Target="../media/image70.png"/></Relationships>
</file>

<file path=ppt/slides/_rels/slide2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3.xml"/><Relationship Id="rId1" Type="http://schemas.openxmlformats.org/officeDocument/2006/relationships/slideLayout" Target="../slideLayouts/slideLayout49.xml"/></Relationships>
</file>

<file path=ppt/slides/_rels/slide27.xml.rels><?xml version="1.0" encoding="UTF-8" standalone="yes"?>
<Relationships xmlns="http://schemas.openxmlformats.org/package/2006/relationships"><Relationship Id="rId3" Type="http://schemas.openxmlformats.org/officeDocument/2006/relationships/hyperlink" Target="http://www.getcomposting.com/" TargetMode="External"/><Relationship Id="rId2" Type="http://schemas.openxmlformats.org/officeDocument/2006/relationships/notesSlide" Target="../notesSlides/notesSlide24.xml"/><Relationship Id="rId1" Type="http://schemas.openxmlformats.org/officeDocument/2006/relationships/slideLayout" Target="../slideLayouts/slideLayout81.xml"/><Relationship Id="rId4" Type="http://schemas.openxmlformats.org/officeDocument/2006/relationships/hyperlink" Target="http://www.greatgreensystems.com/"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bisleycommunitycompostscheme.org.uk/" TargetMode="External"/><Relationship Id="rId2" Type="http://schemas.openxmlformats.org/officeDocument/2006/relationships/notesSlide" Target="../notesSlides/notesSlide25.xml"/><Relationship Id="rId1" Type="http://schemas.openxmlformats.org/officeDocument/2006/relationships/slideLayout" Target="../slideLayouts/slideLayout81.xml"/><Relationship Id="rId6" Type="http://schemas.openxmlformats.org/officeDocument/2006/relationships/image" Target="../media/image72.png"/><Relationship Id="rId5" Type="http://schemas.openxmlformats.org/officeDocument/2006/relationships/image" Target="../media/image67.png"/><Relationship Id="rId4" Type="http://schemas.openxmlformats.org/officeDocument/2006/relationships/image" Target="../media/image66.png"/></Relationships>
</file>

<file path=ppt/slides/_rels/slide2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6.xml"/><Relationship Id="rId1" Type="http://schemas.openxmlformats.org/officeDocument/2006/relationships/slideLayout" Target="../slideLayouts/slideLayout81.xml"/><Relationship Id="rId5" Type="http://schemas.openxmlformats.org/officeDocument/2006/relationships/image" Target="../media/image73.png"/><Relationship Id="rId4" Type="http://schemas.openxmlformats.org/officeDocument/2006/relationships/image" Target="../media/image67.png"/></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7.xml"/><Relationship Id="rId1" Type="http://schemas.openxmlformats.org/officeDocument/2006/relationships/themeOverride" Target="../theme/themeOverride3.xml"/></Relationships>
</file>

<file path=ppt/slides/_rels/slide3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slideLayout" Target="../slideLayouts/slideLayout7.xml"/><Relationship Id="rId1" Type="http://schemas.openxmlformats.org/officeDocument/2006/relationships/themeOverride" Target="../theme/themeOverride4.xml"/></Relationships>
</file>

<file path=ppt/slides/_rels/slide3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slideLayout" Target="../slideLayouts/slideLayout7.xml"/><Relationship Id="rId1" Type="http://schemas.openxmlformats.org/officeDocument/2006/relationships/themeOverride" Target="../theme/themeOverride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2.xml"/></Relationships>
</file>

<file path=ppt/slides/_rels/slide38.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28.xml"/><Relationship Id="rId1" Type="http://schemas.openxmlformats.org/officeDocument/2006/relationships/slideLayout" Target="../slideLayouts/slideLayout91.xml"/><Relationship Id="rId4" Type="http://schemas.openxmlformats.org/officeDocument/2006/relationships/image" Target="../media/image82.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5.xml"/></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30.xml"/><Relationship Id="rId1" Type="http://schemas.openxmlformats.org/officeDocument/2006/relationships/slideLayout" Target="../slideLayouts/slideLayout85.xml"/></Relationships>
</file>

<file path=ppt/slides/_rels/slide4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1.xml"/><Relationship Id="rId1" Type="http://schemas.openxmlformats.org/officeDocument/2006/relationships/slideLayout" Target="../slideLayouts/slideLayout85.xml"/></Relationships>
</file>

<file path=ppt/slides/_rels/slide4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2.xml"/><Relationship Id="rId1" Type="http://schemas.openxmlformats.org/officeDocument/2006/relationships/slideLayout" Target="../slideLayouts/slideLayout85.xml"/></Relationships>
</file>

<file path=ppt/slides/_rels/slide4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3.xml"/><Relationship Id="rId1" Type="http://schemas.openxmlformats.org/officeDocument/2006/relationships/slideLayout" Target="../slideLayouts/slideLayout85.xml"/></Relationships>
</file>

<file path=ppt/slides/_rels/slide44.xml.rels><?xml version="1.0" encoding="UTF-8" standalone="yes"?>
<Relationships xmlns="http://schemas.openxmlformats.org/package/2006/relationships"><Relationship Id="rId3" Type="http://schemas.openxmlformats.org/officeDocument/2006/relationships/hyperlink" Target="mailto:kelly.osborne@gloucestershire.gov.uk" TargetMode="External"/><Relationship Id="rId2" Type="http://schemas.openxmlformats.org/officeDocument/2006/relationships/notesSlide" Target="../notesSlides/notesSlide34.xml"/><Relationship Id="rId1" Type="http://schemas.openxmlformats.org/officeDocument/2006/relationships/slideLayout" Target="../slideLayouts/slideLayout85.xml"/></Relationships>
</file>

<file path=ppt/slides/_rels/slide4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slideLayout" Target="../slideLayouts/slideLayout7.xml"/><Relationship Id="rId1" Type="http://schemas.openxmlformats.org/officeDocument/2006/relationships/themeOverride" Target="../theme/themeOverride6.xml"/></Relationships>
</file>

<file path=ppt/slides/_rels/slide46.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slideLayout" Target="../slideLayouts/slideLayout7.xml"/><Relationship Id="rId1" Type="http://schemas.openxmlformats.org/officeDocument/2006/relationships/themeOverride" Target="../theme/themeOverride7.xml"/></Relationships>
</file>

<file path=ppt/slides/_rels/slide4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slideLayout" Target="../slideLayouts/slideLayout7.xml"/><Relationship Id="rId1" Type="http://schemas.openxmlformats.org/officeDocument/2006/relationships/themeOverride" Target="../theme/themeOverride8.xml"/></Relationships>
</file>

<file path=ppt/slides/_rels/slide4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slideLayout" Target="../slideLayouts/slideLayout7.xml"/><Relationship Id="rId1" Type="http://schemas.openxmlformats.org/officeDocument/2006/relationships/themeOverride" Target="../theme/themeOverride9.xml"/></Relationships>
</file>

<file path=ppt/slides/_rels/slide49.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slideLayout" Target="../slideLayouts/slideLayout7.xml"/><Relationship Id="rId1" Type="http://schemas.openxmlformats.org/officeDocument/2006/relationships/themeOverride" Target="../theme/themeOverride10.xml"/></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hyperlink" Target="https://creativecommons.org/licenses/by/3.0/" TargetMode="External"/><Relationship Id="rId4" Type="http://schemas.openxmlformats.org/officeDocument/2006/relationships/hyperlink" Target="https://kstatelibraries.pressbooks.pub/soilandwater/chapter/key-concepts-in-soil-scienc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3E5E0"/>
        </a:solidFill>
        <a:effectLst/>
      </p:bgPr>
    </p:bg>
    <p:spTree>
      <p:nvGrpSpPr>
        <p:cNvPr id="1" name="">
          <a:extLst>
            <a:ext uri="{FF2B5EF4-FFF2-40B4-BE49-F238E27FC236}">
              <a16:creationId xmlns:a16="http://schemas.microsoft.com/office/drawing/2014/main" id="{2777EB74-F772-C632-0435-DCA73F14357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DF093FA-A1A9-5C6A-EA8D-D03B01ED97C4}"/>
              </a:ext>
            </a:extLst>
          </p:cNvPr>
          <p:cNvGrpSpPr/>
          <p:nvPr/>
        </p:nvGrpSpPr>
        <p:grpSpPr>
          <a:xfrm>
            <a:off x="865138" y="864162"/>
            <a:ext cx="9620933" cy="2275327"/>
            <a:chOff x="0" y="0"/>
            <a:chExt cx="2840973" cy="671883"/>
          </a:xfrm>
        </p:grpSpPr>
        <p:sp>
          <p:nvSpPr>
            <p:cNvPr id="3" name="Freeform 3">
              <a:extLst>
                <a:ext uri="{FF2B5EF4-FFF2-40B4-BE49-F238E27FC236}">
                  <a16:creationId xmlns:a16="http://schemas.microsoft.com/office/drawing/2014/main" id="{18DEF7D7-9C22-AE5C-6761-F754DB6AE0D0}"/>
                </a:ext>
              </a:extLst>
            </p:cNvPr>
            <p:cNvSpPr/>
            <p:nvPr/>
          </p:nvSpPr>
          <p:spPr>
            <a:xfrm>
              <a:off x="0" y="0"/>
              <a:ext cx="2840973" cy="671883"/>
            </a:xfrm>
            <a:custGeom>
              <a:avLst/>
              <a:gdLst/>
              <a:ahLst/>
              <a:cxnLst/>
              <a:rect l="l" t="t" r="r" b="b"/>
              <a:pathLst>
                <a:path w="2840973" h="671883">
                  <a:moveTo>
                    <a:pt x="12875" y="0"/>
                  </a:moveTo>
                  <a:lnTo>
                    <a:pt x="2828098" y="0"/>
                  </a:lnTo>
                  <a:cubicBezTo>
                    <a:pt x="2831513" y="0"/>
                    <a:pt x="2834788" y="1356"/>
                    <a:pt x="2837202" y="3771"/>
                  </a:cubicBezTo>
                  <a:cubicBezTo>
                    <a:pt x="2839617" y="6186"/>
                    <a:pt x="2840973" y="9460"/>
                    <a:pt x="2840973" y="12875"/>
                  </a:cubicBezTo>
                  <a:lnTo>
                    <a:pt x="2840973" y="659008"/>
                  </a:lnTo>
                  <a:cubicBezTo>
                    <a:pt x="2840973" y="662423"/>
                    <a:pt x="2839617" y="665698"/>
                    <a:pt x="2837202" y="668112"/>
                  </a:cubicBezTo>
                  <a:cubicBezTo>
                    <a:pt x="2834788" y="670527"/>
                    <a:pt x="2831513" y="671883"/>
                    <a:pt x="2828098" y="671883"/>
                  </a:cubicBezTo>
                  <a:lnTo>
                    <a:pt x="12875" y="671883"/>
                  </a:lnTo>
                  <a:cubicBezTo>
                    <a:pt x="9460" y="671883"/>
                    <a:pt x="6186" y="670527"/>
                    <a:pt x="3771" y="668112"/>
                  </a:cubicBezTo>
                  <a:cubicBezTo>
                    <a:pt x="1356" y="665698"/>
                    <a:pt x="0" y="662423"/>
                    <a:pt x="0" y="659008"/>
                  </a:cubicBezTo>
                  <a:lnTo>
                    <a:pt x="0" y="12875"/>
                  </a:lnTo>
                  <a:cubicBezTo>
                    <a:pt x="0" y="9460"/>
                    <a:pt x="1356" y="6186"/>
                    <a:pt x="3771" y="3771"/>
                  </a:cubicBezTo>
                  <a:cubicBezTo>
                    <a:pt x="6186" y="1356"/>
                    <a:pt x="9460" y="0"/>
                    <a:pt x="12875" y="0"/>
                  </a:cubicBezTo>
                  <a:close/>
                </a:path>
              </a:pathLst>
            </a:custGeom>
            <a:solidFill>
              <a:srgbClr val="D8A21E"/>
            </a:solidFill>
          </p:spPr>
          <p:txBody>
            <a:bodyPr/>
            <a:lstStyle/>
            <a:p>
              <a:endParaRPr lang="en-GB"/>
            </a:p>
          </p:txBody>
        </p:sp>
        <p:sp>
          <p:nvSpPr>
            <p:cNvPr id="4" name="TextBox 4">
              <a:extLst>
                <a:ext uri="{FF2B5EF4-FFF2-40B4-BE49-F238E27FC236}">
                  <a16:creationId xmlns:a16="http://schemas.microsoft.com/office/drawing/2014/main" id="{D5A82B08-BFF3-7D46-21CF-768B9DCBE384}"/>
                </a:ext>
              </a:extLst>
            </p:cNvPr>
            <p:cNvSpPr txBox="1"/>
            <p:nvPr/>
          </p:nvSpPr>
          <p:spPr>
            <a:xfrm>
              <a:off x="0" y="-66675"/>
              <a:ext cx="2840973" cy="738558"/>
            </a:xfrm>
            <a:prstGeom prst="rect">
              <a:avLst/>
            </a:prstGeom>
          </p:spPr>
          <p:txBody>
            <a:bodyPr lIns="50800" tIns="50800" rIns="50800" bIns="50800" rtlCol="0" anchor="ctr"/>
            <a:lstStyle/>
            <a:p>
              <a:pPr algn="ctr">
                <a:lnSpc>
                  <a:spcPts val="2659"/>
                </a:lnSpc>
              </a:pPr>
              <a:endParaRPr/>
            </a:p>
          </p:txBody>
        </p:sp>
      </p:grpSp>
      <p:sp>
        <p:nvSpPr>
          <p:cNvPr id="5" name="TextBox 5">
            <a:extLst>
              <a:ext uri="{FF2B5EF4-FFF2-40B4-BE49-F238E27FC236}">
                <a16:creationId xmlns:a16="http://schemas.microsoft.com/office/drawing/2014/main" id="{476BEE81-764B-88B6-0FBA-F914289E979C}"/>
              </a:ext>
            </a:extLst>
          </p:cNvPr>
          <p:cNvSpPr txBox="1"/>
          <p:nvPr/>
        </p:nvSpPr>
        <p:spPr>
          <a:xfrm>
            <a:off x="1132316" y="917015"/>
            <a:ext cx="9039101" cy="1918795"/>
          </a:xfrm>
          <a:prstGeom prst="rect">
            <a:avLst/>
          </a:prstGeom>
        </p:spPr>
        <p:txBody>
          <a:bodyPr lIns="0" tIns="0" rIns="0" bIns="0" rtlCol="0" anchor="t">
            <a:spAutoFit/>
          </a:bodyPr>
          <a:lstStyle/>
          <a:p>
            <a:pPr>
              <a:lnSpc>
                <a:spcPts val="8233"/>
              </a:lnSpc>
            </a:pPr>
            <a:r>
              <a:rPr lang="en-GB" sz="4800" dirty="0">
                <a:latin typeface="Sailors" panose="02000000000000000000" charset="0"/>
              </a:rPr>
              <a:t>Climate and Nature Partnership </a:t>
            </a:r>
            <a:br>
              <a:rPr lang="en-GB" sz="4800" dirty="0">
                <a:latin typeface="Sailors" panose="02000000000000000000" charset="0"/>
              </a:rPr>
            </a:br>
            <a:r>
              <a:rPr lang="en-GB" sz="4800" dirty="0">
                <a:latin typeface="Sailors" panose="02000000000000000000" charset="0"/>
              </a:rPr>
              <a:t>21</a:t>
            </a:r>
            <a:r>
              <a:rPr lang="en-GB" sz="4800" baseline="30000" dirty="0">
                <a:latin typeface="Sailors" panose="02000000000000000000" charset="0"/>
              </a:rPr>
              <a:t>st</a:t>
            </a:r>
            <a:r>
              <a:rPr lang="en-GB" sz="4800" dirty="0">
                <a:latin typeface="Sailors" panose="02000000000000000000" charset="0"/>
              </a:rPr>
              <a:t> July 2026</a:t>
            </a:r>
            <a:endParaRPr lang="en-US" sz="4800" dirty="0">
              <a:solidFill>
                <a:srgbClr val="000000"/>
              </a:solidFill>
              <a:latin typeface="Sailors"/>
              <a:ea typeface="Sailors"/>
              <a:cs typeface="Sailors"/>
              <a:sym typeface="Sailors"/>
            </a:endParaRPr>
          </a:p>
        </p:txBody>
      </p:sp>
      <p:grpSp>
        <p:nvGrpSpPr>
          <p:cNvPr id="6" name="Group 6">
            <a:extLst>
              <a:ext uri="{FF2B5EF4-FFF2-40B4-BE49-F238E27FC236}">
                <a16:creationId xmlns:a16="http://schemas.microsoft.com/office/drawing/2014/main" id="{07546781-6581-5BD8-9CA6-C6C7A95A85A1}"/>
              </a:ext>
            </a:extLst>
          </p:cNvPr>
          <p:cNvGrpSpPr/>
          <p:nvPr/>
        </p:nvGrpSpPr>
        <p:grpSpPr>
          <a:xfrm>
            <a:off x="10649633" y="-801557"/>
            <a:ext cx="4910819" cy="4220235"/>
            <a:chOff x="0" y="0"/>
            <a:chExt cx="812800" cy="698500"/>
          </a:xfrm>
        </p:grpSpPr>
        <p:sp>
          <p:nvSpPr>
            <p:cNvPr id="7" name="Freeform 7">
              <a:extLst>
                <a:ext uri="{FF2B5EF4-FFF2-40B4-BE49-F238E27FC236}">
                  <a16:creationId xmlns:a16="http://schemas.microsoft.com/office/drawing/2014/main" id="{7469AB50-C7AD-020C-A5F9-E46E8625362A}"/>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151515"/>
            </a:solidFill>
          </p:spPr>
          <p:txBody>
            <a:bodyPr/>
            <a:lstStyle/>
            <a:p>
              <a:endParaRPr lang="en-GB"/>
            </a:p>
          </p:txBody>
        </p:sp>
        <p:sp>
          <p:nvSpPr>
            <p:cNvPr id="8" name="TextBox 8">
              <a:extLst>
                <a:ext uri="{FF2B5EF4-FFF2-40B4-BE49-F238E27FC236}">
                  <a16:creationId xmlns:a16="http://schemas.microsoft.com/office/drawing/2014/main" id="{90687361-814B-0078-9995-10CDA888D55C}"/>
                </a:ext>
              </a:extLst>
            </p:cNvPr>
            <p:cNvSpPr txBox="1"/>
            <p:nvPr/>
          </p:nvSpPr>
          <p:spPr>
            <a:xfrm>
              <a:off x="114300" y="-66675"/>
              <a:ext cx="584200" cy="765175"/>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a:extLst>
              <a:ext uri="{FF2B5EF4-FFF2-40B4-BE49-F238E27FC236}">
                <a16:creationId xmlns:a16="http://schemas.microsoft.com/office/drawing/2014/main" id="{9FF4EAF7-5AC3-93A7-90F3-2E0CB613711D}"/>
              </a:ext>
            </a:extLst>
          </p:cNvPr>
          <p:cNvGrpSpPr>
            <a:grpSpLocks noChangeAspect="1"/>
          </p:cNvGrpSpPr>
          <p:nvPr/>
        </p:nvGrpSpPr>
        <p:grpSpPr>
          <a:xfrm>
            <a:off x="14509886" y="1436933"/>
            <a:ext cx="5355319" cy="4637707"/>
            <a:chOff x="0" y="0"/>
            <a:chExt cx="6350000" cy="5499100"/>
          </a:xfrm>
        </p:grpSpPr>
        <p:sp>
          <p:nvSpPr>
            <p:cNvPr id="10" name="Freeform 10">
              <a:extLst>
                <a:ext uri="{FF2B5EF4-FFF2-40B4-BE49-F238E27FC236}">
                  <a16:creationId xmlns:a16="http://schemas.microsoft.com/office/drawing/2014/main" id="{D99684D6-DCBA-AD24-E8C8-BDB7FA72837D}"/>
                </a:ext>
              </a:extLst>
            </p:cNvPr>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3"/>
              <a:stretch>
                <a:fillRect l="-7733" r="-7733"/>
              </a:stretch>
            </a:blipFill>
          </p:spPr>
          <p:txBody>
            <a:bodyPr/>
            <a:lstStyle/>
            <a:p>
              <a:endParaRPr lang="en-GB"/>
            </a:p>
          </p:txBody>
        </p:sp>
      </p:grpSp>
      <p:grpSp>
        <p:nvGrpSpPr>
          <p:cNvPr id="11" name="Group 11">
            <a:extLst>
              <a:ext uri="{FF2B5EF4-FFF2-40B4-BE49-F238E27FC236}">
                <a16:creationId xmlns:a16="http://schemas.microsoft.com/office/drawing/2014/main" id="{11E09247-CAF7-1975-113A-56AD0817CF70}"/>
              </a:ext>
            </a:extLst>
          </p:cNvPr>
          <p:cNvGrpSpPr/>
          <p:nvPr/>
        </p:nvGrpSpPr>
        <p:grpSpPr>
          <a:xfrm>
            <a:off x="14637113" y="-3041250"/>
            <a:ext cx="4910819" cy="4220235"/>
            <a:chOff x="0" y="0"/>
            <a:chExt cx="812800" cy="698500"/>
          </a:xfrm>
        </p:grpSpPr>
        <p:sp>
          <p:nvSpPr>
            <p:cNvPr id="12" name="Freeform 12">
              <a:extLst>
                <a:ext uri="{FF2B5EF4-FFF2-40B4-BE49-F238E27FC236}">
                  <a16:creationId xmlns:a16="http://schemas.microsoft.com/office/drawing/2014/main" id="{C4CEE2D4-0DF9-6ADE-6F40-F6FE2B404E5E}"/>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D8A21E"/>
            </a:solidFill>
          </p:spPr>
          <p:txBody>
            <a:bodyPr/>
            <a:lstStyle/>
            <a:p>
              <a:endParaRPr lang="en-GB"/>
            </a:p>
          </p:txBody>
        </p:sp>
        <p:sp>
          <p:nvSpPr>
            <p:cNvPr id="13" name="TextBox 13">
              <a:extLst>
                <a:ext uri="{FF2B5EF4-FFF2-40B4-BE49-F238E27FC236}">
                  <a16:creationId xmlns:a16="http://schemas.microsoft.com/office/drawing/2014/main" id="{DF21966C-EFA1-1ACF-913A-85F99856ADD6}"/>
                </a:ext>
              </a:extLst>
            </p:cNvPr>
            <p:cNvSpPr txBox="1"/>
            <p:nvPr/>
          </p:nvSpPr>
          <p:spPr>
            <a:xfrm>
              <a:off x="114300" y="-66675"/>
              <a:ext cx="584200" cy="765175"/>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a:extLst>
              <a:ext uri="{FF2B5EF4-FFF2-40B4-BE49-F238E27FC236}">
                <a16:creationId xmlns:a16="http://schemas.microsoft.com/office/drawing/2014/main" id="{B78BFBF0-A0A5-E62C-0D9D-8D61F7156A51}"/>
              </a:ext>
            </a:extLst>
          </p:cNvPr>
          <p:cNvGrpSpPr/>
          <p:nvPr/>
        </p:nvGrpSpPr>
        <p:grpSpPr>
          <a:xfrm>
            <a:off x="341472" y="370047"/>
            <a:ext cx="4210323" cy="6419139"/>
            <a:chOff x="0" y="0"/>
            <a:chExt cx="3585346" cy="5466287"/>
          </a:xfrm>
        </p:grpSpPr>
        <p:sp>
          <p:nvSpPr>
            <p:cNvPr id="16" name="Freeform 16">
              <a:extLst>
                <a:ext uri="{FF2B5EF4-FFF2-40B4-BE49-F238E27FC236}">
                  <a16:creationId xmlns:a16="http://schemas.microsoft.com/office/drawing/2014/main" id="{8DB8FD13-996A-C725-2879-B745AE3EA200}"/>
                </a:ext>
              </a:extLst>
            </p:cNvPr>
            <p:cNvSpPr/>
            <p:nvPr/>
          </p:nvSpPr>
          <p:spPr>
            <a:xfrm>
              <a:off x="0" y="0"/>
              <a:ext cx="3585346" cy="5466286"/>
            </a:xfrm>
            <a:custGeom>
              <a:avLst/>
              <a:gdLst/>
              <a:ahLst/>
              <a:cxnLst/>
              <a:rect l="l" t="t" r="r" b="b"/>
              <a:pathLst>
                <a:path w="3585346" h="5466286">
                  <a:moveTo>
                    <a:pt x="3421516" y="0"/>
                  </a:moveTo>
                  <a:lnTo>
                    <a:pt x="0" y="0"/>
                  </a:lnTo>
                  <a:lnTo>
                    <a:pt x="0" y="5466286"/>
                  </a:lnTo>
                  <a:lnTo>
                    <a:pt x="76200" y="5466286"/>
                  </a:lnTo>
                  <a:lnTo>
                    <a:pt x="76200" y="76200"/>
                  </a:lnTo>
                  <a:lnTo>
                    <a:pt x="3585346" y="76200"/>
                  </a:lnTo>
                  <a:lnTo>
                    <a:pt x="3585346" y="0"/>
                  </a:lnTo>
                  <a:close/>
                </a:path>
              </a:pathLst>
            </a:custGeom>
            <a:solidFill>
              <a:srgbClr val="D8A21E"/>
            </a:solidFill>
          </p:spPr>
          <p:txBody>
            <a:bodyPr/>
            <a:lstStyle/>
            <a:p>
              <a:endParaRPr lang="en-GB"/>
            </a:p>
          </p:txBody>
        </p:sp>
      </p:grpSp>
      <p:grpSp>
        <p:nvGrpSpPr>
          <p:cNvPr id="17" name="Group 17">
            <a:extLst>
              <a:ext uri="{FF2B5EF4-FFF2-40B4-BE49-F238E27FC236}">
                <a16:creationId xmlns:a16="http://schemas.microsoft.com/office/drawing/2014/main" id="{69D15202-2B6E-E5AA-C31B-62D6B21E4768}"/>
              </a:ext>
            </a:extLst>
          </p:cNvPr>
          <p:cNvGrpSpPr/>
          <p:nvPr/>
        </p:nvGrpSpPr>
        <p:grpSpPr>
          <a:xfrm rot="-10800000">
            <a:off x="11865513" y="7751113"/>
            <a:ext cx="6070024" cy="2019359"/>
            <a:chOff x="0" y="0"/>
            <a:chExt cx="5168994" cy="1719607"/>
          </a:xfrm>
        </p:grpSpPr>
        <p:sp>
          <p:nvSpPr>
            <p:cNvPr id="18" name="Freeform 18">
              <a:extLst>
                <a:ext uri="{FF2B5EF4-FFF2-40B4-BE49-F238E27FC236}">
                  <a16:creationId xmlns:a16="http://schemas.microsoft.com/office/drawing/2014/main" id="{127A59EE-CA25-CA96-6027-54686F9838F0}"/>
                </a:ext>
              </a:extLst>
            </p:cNvPr>
            <p:cNvSpPr/>
            <p:nvPr/>
          </p:nvSpPr>
          <p:spPr>
            <a:xfrm>
              <a:off x="0" y="0"/>
              <a:ext cx="5168994" cy="1719607"/>
            </a:xfrm>
            <a:custGeom>
              <a:avLst/>
              <a:gdLst/>
              <a:ahLst/>
              <a:cxnLst/>
              <a:rect l="l" t="t" r="r" b="b"/>
              <a:pathLst>
                <a:path w="5168994" h="1719607">
                  <a:moveTo>
                    <a:pt x="5005164" y="0"/>
                  </a:moveTo>
                  <a:lnTo>
                    <a:pt x="0" y="0"/>
                  </a:lnTo>
                  <a:lnTo>
                    <a:pt x="0" y="1719607"/>
                  </a:lnTo>
                  <a:lnTo>
                    <a:pt x="76200" y="1719607"/>
                  </a:lnTo>
                  <a:lnTo>
                    <a:pt x="76200" y="76200"/>
                  </a:lnTo>
                  <a:lnTo>
                    <a:pt x="5168994" y="76200"/>
                  </a:lnTo>
                  <a:lnTo>
                    <a:pt x="5168994" y="0"/>
                  </a:lnTo>
                  <a:close/>
                </a:path>
              </a:pathLst>
            </a:custGeom>
            <a:solidFill>
              <a:srgbClr val="D8A21E"/>
            </a:solidFill>
          </p:spPr>
          <p:txBody>
            <a:bodyPr/>
            <a:lstStyle/>
            <a:p>
              <a:endParaRPr lang="en-GB"/>
            </a:p>
          </p:txBody>
        </p:sp>
      </p:grpSp>
      <p:sp>
        <p:nvSpPr>
          <p:cNvPr id="19" name="TextBox 18">
            <a:extLst>
              <a:ext uri="{FF2B5EF4-FFF2-40B4-BE49-F238E27FC236}">
                <a16:creationId xmlns:a16="http://schemas.microsoft.com/office/drawing/2014/main" id="{5C5F8076-CDA6-BDE8-BB48-B121F71AAC24}"/>
              </a:ext>
            </a:extLst>
          </p:cNvPr>
          <p:cNvSpPr txBox="1"/>
          <p:nvPr/>
        </p:nvSpPr>
        <p:spPr>
          <a:xfrm>
            <a:off x="901531" y="4111003"/>
            <a:ext cx="11860263" cy="5139869"/>
          </a:xfrm>
          <a:prstGeom prst="rect">
            <a:avLst/>
          </a:prstGeom>
          <a:noFill/>
          <a:ln>
            <a:solidFill>
              <a:srgbClr val="FFC000"/>
            </a:solidFill>
          </a:ln>
        </p:spPr>
        <p:txBody>
          <a:bodyPr wrap="square" rtlCol="0">
            <a:spAutoFit/>
          </a:bodyPr>
          <a:lstStyle/>
          <a:p>
            <a:r>
              <a:rPr lang="en-US" b="1" dirty="0"/>
              <a:t>12.30pm Arrival and tea/coffee/chat</a:t>
            </a:r>
            <a:endParaRPr lang="en-GB" dirty="0"/>
          </a:p>
          <a:p>
            <a:r>
              <a:rPr lang="en-US" b="1" dirty="0"/>
              <a:t>1.00pm</a:t>
            </a:r>
            <a:r>
              <a:rPr lang="en-US" dirty="0"/>
              <a:t> </a:t>
            </a:r>
            <a:r>
              <a:rPr lang="en-US" b="1" dirty="0"/>
              <a:t>Welcome (Shalize Nicholas, Chair) </a:t>
            </a:r>
            <a:br>
              <a:rPr lang="en-US" b="1" dirty="0"/>
            </a:br>
            <a:r>
              <a:rPr lang="en-US" b="1" dirty="0"/>
              <a:t>1.10pm Soil Health Strategy (Rebecca Charley, Stroud District Council) </a:t>
            </a:r>
            <a:endParaRPr lang="en-GB" dirty="0"/>
          </a:p>
          <a:p>
            <a:r>
              <a:rPr lang="en-US" b="1" dirty="0"/>
              <a:t>1.20pm Gloucestershire’s Master Composters (Karen Phimister, Garden Organic)</a:t>
            </a:r>
            <a:r>
              <a:rPr lang="en-US" dirty="0"/>
              <a:t> </a:t>
            </a:r>
            <a:endParaRPr lang="en-GB" dirty="0"/>
          </a:p>
          <a:p>
            <a:r>
              <a:rPr lang="en-US" b="1" dirty="0"/>
              <a:t>1.30pm Bisley Community Composting Scheme (Trustees)</a:t>
            </a:r>
            <a:r>
              <a:rPr lang="en-US" dirty="0"/>
              <a:t> </a:t>
            </a:r>
            <a:endParaRPr lang="en-GB" dirty="0"/>
          </a:p>
          <a:p>
            <a:r>
              <a:rPr lang="en-US" b="1" dirty="0"/>
              <a:t>1.40pm Partnership Opportunities (small group discussion) and feedback</a:t>
            </a:r>
            <a:br>
              <a:rPr lang="en-US" b="1" dirty="0"/>
            </a:br>
            <a:endParaRPr lang="en-US" b="1" dirty="0"/>
          </a:p>
          <a:p>
            <a:r>
              <a:rPr lang="en-US" b="1" dirty="0"/>
              <a:t>2.10pm break</a:t>
            </a:r>
            <a:br>
              <a:rPr lang="en-US" b="1" dirty="0"/>
            </a:br>
            <a:endParaRPr lang="en-US" b="1" dirty="0"/>
          </a:p>
          <a:p>
            <a:r>
              <a:rPr lang="en-US" b="1" dirty="0"/>
              <a:t>2.20pm Waste Engagement Plan (Kelly Osbourne, Gloucestershire County Council</a:t>
            </a:r>
            <a:r>
              <a:rPr lang="en-US" dirty="0"/>
              <a:t>)</a:t>
            </a:r>
            <a:endParaRPr lang="en-GB" dirty="0"/>
          </a:p>
          <a:p>
            <a:r>
              <a:rPr lang="en-US" b="1" dirty="0"/>
              <a:t>2.30pm Gloucestershire Waste and Recycling partnership (Cllr Tricia Watson, SDC</a:t>
            </a:r>
            <a:r>
              <a:rPr lang="en-US" dirty="0"/>
              <a:t>) </a:t>
            </a:r>
            <a:endParaRPr lang="en-GB" dirty="0"/>
          </a:p>
          <a:p>
            <a:r>
              <a:rPr lang="en-US" b="1" dirty="0"/>
              <a:t>2.40pm Emergence Restock and other local repair partners (Shalize Nicholas, Emergence Restock) </a:t>
            </a:r>
            <a:endParaRPr lang="en-GB" dirty="0"/>
          </a:p>
          <a:p>
            <a:r>
              <a:rPr lang="en-US" b="1" dirty="0"/>
              <a:t>2.50pm Partnership Opportunities and feedback </a:t>
            </a:r>
            <a:endParaRPr lang="en-GB" dirty="0"/>
          </a:p>
          <a:p>
            <a:r>
              <a:rPr lang="en-US" b="1" dirty="0"/>
              <a:t>3.10pm Partner Updates</a:t>
            </a:r>
            <a:endParaRPr lang="en-GB" dirty="0"/>
          </a:p>
          <a:p>
            <a:r>
              <a:rPr lang="en-US" b="1" dirty="0"/>
              <a:t>3.25pm Thanks and Close</a:t>
            </a:r>
            <a:endParaRPr lang="en-GB" dirty="0"/>
          </a:p>
          <a:p>
            <a:endParaRPr lang="en-US" sz="2000" b="1" dirty="0">
              <a:latin typeface="Sailors" panose="02000000000000000000" charset="0"/>
            </a:endParaRPr>
          </a:p>
          <a:p>
            <a:r>
              <a:rPr lang="en-US" sz="2000" b="1" dirty="0">
                <a:latin typeface="Sailors" panose="02000000000000000000" charset="0"/>
              </a:rPr>
              <a:t>3.30pm Feel free to stay on and mingle for a while</a:t>
            </a:r>
            <a:br>
              <a:rPr lang="en-US" b="1" dirty="0">
                <a:latin typeface="Sailors" panose="02000000000000000000" charset="0"/>
              </a:rPr>
            </a:br>
            <a:endParaRPr lang="en-GB" dirty="0">
              <a:latin typeface="Sailors" panose="02000000000000000000" charset="0"/>
            </a:endParaRPr>
          </a:p>
        </p:txBody>
      </p:sp>
      <p:sp>
        <p:nvSpPr>
          <p:cNvPr id="21" name="TextBox 20">
            <a:extLst>
              <a:ext uri="{FF2B5EF4-FFF2-40B4-BE49-F238E27FC236}">
                <a16:creationId xmlns:a16="http://schemas.microsoft.com/office/drawing/2014/main" id="{B61DCEA1-A8E0-047F-77C6-05BDBD5F1C82}"/>
              </a:ext>
            </a:extLst>
          </p:cNvPr>
          <p:cNvSpPr txBox="1"/>
          <p:nvPr/>
        </p:nvSpPr>
        <p:spPr>
          <a:xfrm>
            <a:off x="865137" y="3312468"/>
            <a:ext cx="9306279" cy="625556"/>
          </a:xfrm>
          <a:prstGeom prst="rect">
            <a:avLst/>
          </a:prstGeom>
          <a:noFill/>
        </p:spPr>
        <p:txBody>
          <a:bodyPr wrap="square">
            <a:spAutoFit/>
          </a:bodyPr>
          <a:lstStyle/>
          <a:p>
            <a:pPr marL="388620" lvl="1" algn="just">
              <a:lnSpc>
                <a:spcPts val="5040"/>
              </a:lnSpc>
            </a:pPr>
            <a:r>
              <a:rPr lang="en-US" sz="3200" i="1" dirty="0">
                <a:solidFill>
                  <a:srgbClr val="000000"/>
                </a:solidFill>
                <a:latin typeface="Sailors"/>
                <a:ea typeface="Sailors"/>
                <a:cs typeface="Sailors"/>
                <a:sym typeface="Sailors"/>
              </a:rPr>
              <a:t>Please grab a drink and be seated by 1pm</a:t>
            </a:r>
          </a:p>
        </p:txBody>
      </p:sp>
    </p:spTree>
    <p:extLst>
      <p:ext uri="{BB962C8B-B14F-4D97-AF65-F5344CB8AC3E}">
        <p14:creationId xmlns:p14="http://schemas.microsoft.com/office/powerpoint/2010/main" val="29104783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4" y="477"/>
            <a:ext cx="1828342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7096"/>
            <a:endParaRPr lang="en-US" sz="2469">
              <a:solidFill>
                <a:prstClr val="white"/>
              </a:solidFill>
              <a:latin typeface="Calibri"/>
            </a:endParaRPr>
          </a:p>
        </p:txBody>
      </p:sp>
      <p:pic>
        <p:nvPicPr>
          <p:cNvPr id="11" name="Picture 10" descr="A wooden garden box with dirt and plants&#10;&#10;AI-generated content may be incorrect.">
            <a:extLst>
              <a:ext uri="{FF2B5EF4-FFF2-40B4-BE49-F238E27FC236}">
                <a16:creationId xmlns:a16="http://schemas.microsoft.com/office/drawing/2014/main" id="{8474A27A-9D2D-171D-A45A-5B40E1EF3B5E}"/>
              </a:ext>
            </a:extLst>
          </p:cNvPr>
          <p:cNvPicPr>
            <a:picLocks noChangeAspect="1"/>
          </p:cNvPicPr>
          <p:nvPr/>
        </p:nvPicPr>
        <p:blipFill>
          <a:blip r:embed="rId3">
            <a:extLst>
              <a:ext uri="{837473B0-CC2E-450A-ABE3-18F120FF3D39}">
                <a1611:picAttrSrcUrl xmlns:a1611="http://schemas.microsoft.com/office/drawing/2016/11/main" r:id="rId4"/>
              </a:ext>
            </a:extLst>
          </a:blip>
          <a:srcRect r="5524" b="1"/>
          <a:stretch>
            <a:fillRect/>
          </a:stretch>
        </p:blipFill>
        <p:spPr>
          <a:xfrm>
            <a:off x="3783534" y="490"/>
            <a:ext cx="14504463" cy="10286034"/>
          </a:xfrm>
          <a:prstGeom prst="rect">
            <a:avLst/>
          </a:prstGeom>
        </p:spPr>
      </p:pic>
      <p:sp>
        <p:nvSpPr>
          <p:cNvPr id="18" name="Rectangle 1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7"/>
            <a:ext cx="11085393" cy="10286047"/>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7096"/>
            <a:endParaRPr lang="en-US" sz="2469">
              <a:solidFill>
                <a:prstClr val="white"/>
              </a:solidFill>
              <a:latin typeface="Calibri"/>
            </a:endParaRPr>
          </a:p>
        </p:txBody>
      </p:sp>
      <p:sp>
        <p:nvSpPr>
          <p:cNvPr id="2" name="Title 1">
            <a:extLst>
              <a:ext uri="{FF2B5EF4-FFF2-40B4-BE49-F238E27FC236}">
                <a16:creationId xmlns:a16="http://schemas.microsoft.com/office/drawing/2014/main" id="{7EB34549-49AC-A676-BD24-9A99CD8F1EC9}"/>
              </a:ext>
            </a:extLst>
          </p:cNvPr>
          <p:cNvSpPr>
            <a:spLocks noGrp="1"/>
          </p:cNvSpPr>
          <p:nvPr>
            <p:ph type="title"/>
          </p:nvPr>
        </p:nvSpPr>
        <p:spPr>
          <a:xfrm>
            <a:off x="1257301" y="548112"/>
            <a:ext cx="5733283" cy="2156698"/>
          </a:xfrm>
        </p:spPr>
        <p:txBody>
          <a:bodyPr>
            <a:normAutofit/>
          </a:bodyPr>
          <a:lstStyle/>
          <a:p>
            <a:r>
              <a:rPr lang="en-GB"/>
              <a:t>What can individuals do? </a:t>
            </a:r>
          </a:p>
        </p:txBody>
      </p:sp>
      <p:sp>
        <p:nvSpPr>
          <p:cNvPr id="6" name="Content Placeholder 5">
            <a:extLst>
              <a:ext uri="{FF2B5EF4-FFF2-40B4-BE49-F238E27FC236}">
                <a16:creationId xmlns:a16="http://schemas.microsoft.com/office/drawing/2014/main" id="{BB7347F6-3C49-9BE2-B50E-4636DFB03D35}"/>
              </a:ext>
            </a:extLst>
          </p:cNvPr>
          <p:cNvSpPr>
            <a:spLocks noGrp="1"/>
          </p:cNvSpPr>
          <p:nvPr>
            <p:ph idx="1"/>
          </p:nvPr>
        </p:nvSpPr>
        <p:spPr>
          <a:xfrm>
            <a:off x="254758" y="2704810"/>
            <a:ext cx="7172362" cy="7407522"/>
          </a:xfrm>
        </p:spPr>
        <p:txBody>
          <a:bodyPr>
            <a:normAutofit fontScale="77500" lnSpcReduction="20000"/>
          </a:bodyPr>
          <a:lstStyle/>
          <a:p>
            <a:pPr>
              <a:lnSpc>
                <a:spcPct val="90000"/>
              </a:lnSpc>
            </a:pPr>
            <a:r>
              <a:rPr lang="en-GB" sz="4252"/>
              <a:t>Compost garden and food waste where possible</a:t>
            </a:r>
          </a:p>
          <a:p>
            <a:pPr>
              <a:lnSpc>
                <a:spcPct val="90000"/>
              </a:lnSpc>
            </a:pPr>
            <a:endParaRPr lang="en-GB" sz="4252"/>
          </a:p>
          <a:p>
            <a:pPr>
              <a:lnSpc>
                <a:spcPct val="90000"/>
              </a:lnSpc>
            </a:pPr>
            <a:r>
              <a:rPr lang="en-GB" sz="4252"/>
              <a:t>Reduce soil sealing by minimising paving and using permeable surfaces</a:t>
            </a:r>
          </a:p>
          <a:p>
            <a:pPr>
              <a:lnSpc>
                <a:spcPct val="90000"/>
              </a:lnSpc>
            </a:pPr>
            <a:endParaRPr lang="en-GB" sz="4252"/>
          </a:p>
          <a:p>
            <a:pPr>
              <a:lnSpc>
                <a:spcPct val="90000"/>
              </a:lnSpc>
            </a:pPr>
            <a:r>
              <a:rPr lang="en-GB" sz="4252"/>
              <a:t>Plant trees, hedges and pollinator-friendly gardens</a:t>
            </a:r>
          </a:p>
          <a:p>
            <a:pPr>
              <a:lnSpc>
                <a:spcPct val="90000"/>
              </a:lnSpc>
            </a:pPr>
            <a:endParaRPr lang="en-GB" sz="4252"/>
          </a:p>
          <a:p>
            <a:pPr>
              <a:lnSpc>
                <a:spcPct val="90000"/>
              </a:lnSpc>
            </a:pPr>
            <a:r>
              <a:rPr lang="en-GB" sz="4252"/>
              <a:t>Buy food from local farmers using sustainable soil practices</a:t>
            </a:r>
          </a:p>
          <a:p>
            <a:pPr>
              <a:lnSpc>
                <a:spcPct val="90000"/>
              </a:lnSpc>
            </a:pPr>
            <a:endParaRPr lang="en-GB" sz="4252"/>
          </a:p>
          <a:p>
            <a:pPr>
              <a:lnSpc>
                <a:spcPct val="90000"/>
              </a:lnSpc>
            </a:pPr>
            <a:r>
              <a:rPr lang="en-GB" sz="4252"/>
              <a:t>Choose peat-free compost and don’t use roundup! </a:t>
            </a:r>
          </a:p>
          <a:p>
            <a:pPr>
              <a:lnSpc>
                <a:spcPct val="90000"/>
              </a:lnSpc>
            </a:pPr>
            <a:endParaRPr lang="en-GB" sz="4252"/>
          </a:p>
          <a:p>
            <a:pPr>
              <a:lnSpc>
                <a:spcPct val="90000"/>
              </a:lnSpc>
            </a:pPr>
            <a:r>
              <a:rPr lang="en-GB" sz="4252"/>
              <a:t>Support community growing projects and nature recovery initiatives</a:t>
            </a:r>
          </a:p>
          <a:p>
            <a:pPr>
              <a:lnSpc>
                <a:spcPct val="90000"/>
              </a:lnSpc>
            </a:pPr>
            <a:endParaRPr lang="en-GB" sz="2057"/>
          </a:p>
        </p:txBody>
      </p:sp>
    </p:spTree>
    <p:extLst>
      <p:ext uri="{BB962C8B-B14F-4D97-AF65-F5344CB8AC3E}">
        <p14:creationId xmlns:p14="http://schemas.microsoft.com/office/powerpoint/2010/main" val="20949157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7"/>
            <a:ext cx="1828342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7096"/>
            <a:endParaRPr lang="en-US" sz="2469">
              <a:solidFill>
                <a:prstClr val="white"/>
              </a:solidFill>
              <a:latin typeface="Calibri"/>
            </a:endParaRPr>
          </a:p>
        </p:txBody>
      </p:sp>
      <p:pic>
        <p:nvPicPr>
          <p:cNvPr id="6" name="Picture 5" descr="Diagram of a plant life cycle&#10;&#10;AI-generated content may be incorrect.">
            <a:extLst>
              <a:ext uri="{FF2B5EF4-FFF2-40B4-BE49-F238E27FC236}">
                <a16:creationId xmlns:a16="http://schemas.microsoft.com/office/drawing/2014/main" id="{1DB122CF-B4F3-9108-7C08-5E15A3249CBC}"/>
              </a:ext>
            </a:extLst>
          </p:cNvPr>
          <p:cNvPicPr>
            <a:picLocks noChangeAspect="1"/>
          </p:cNvPicPr>
          <p:nvPr/>
        </p:nvPicPr>
        <p:blipFill>
          <a:blip r:embed="rId3">
            <a:extLst>
              <a:ext uri="{837473B0-CC2E-450A-ABE3-18F120FF3D39}">
                <a1611:picAttrSrcUrl xmlns:a1611="http://schemas.microsoft.com/office/drawing/2016/11/main" r:id="rId4"/>
              </a:ext>
            </a:extLst>
          </a:blip>
          <a:srcRect l="9388" r="3890"/>
          <a:stretch>
            <a:fillRect/>
          </a:stretch>
        </p:blipFill>
        <p:spPr>
          <a:xfrm>
            <a:off x="2" y="490"/>
            <a:ext cx="14504462" cy="10286034"/>
          </a:xfrm>
          <a:prstGeom prst="rect">
            <a:avLst/>
          </a:prstGeom>
        </p:spPr>
      </p:pic>
      <p:sp>
        <p:nvSpPr>
          <p:cNvPr id="14" name="Rectangle 1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87529" y="477"/>
            <a:ext cx="10600467" cy="10286047"/>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7096"/>
            <a:endParaRPr lang="en-US" sz="2469">
              <a:solidFill>
                <a:prstClr val="white"/>
              </a:solidFill>
              <a:latin typeface="Calibri"/>
            </a:endParaRPr>
          </a:p>
        </p:txBody>
      </p:sp>
      <p:sp>
        <p:nvSpPr>
          <p:cNvPr id="2" name="Title 1"/>
          <p:cNvSpPr>
            <a:spLocks noGrp="1"/>
          </p:cNvSpPr>
          <p:nvPr>
            <p:ph type="title"/>
          </p:nvPr>
        </p:nvSpPr>
        <p:spPr>
          <a:xfrm>
            <a:off x="11297414" y="548113"/>
            <a:ext cx="5733284" cy="2849604"/>
          </a:xfrm>
        </p:spPr>
        <p:txBody>
          <a:bodyPr>
            <a:normAutofit/>
          </a:bodyPr>
          <a:lstStyle/>
          <a:p>
            <a:r>
              <a:t>Call to Action</a:t>
            </a:r>
          </a:p>
        </p:txBody>
      </p:sp>
      <p:sp>
        <p:nvSpPr>
          <p:cNvPr id="3" name="Content Placeholder 2"/>
          <p:cNvSpPr>
            <a:spLocks noGrp="1"/>
          </p:cNvSpPr>
          <p:nvPr>
            <p:ph idx="1"/>
          </p:nvPr>
        </p:nvSpPr>
        <p:spPr>
          <a:xfrm>
            <a:off x="12032324" y="3651438"/>
            <a:ext cx="4998374" cy="5613624"/>
          </a:xfrm>
        </p:spPr>
        <p:txBody>
          <a:bodyPr>
            <a:normAutofit/>
          </a:bodyPr>
          <a:lstStyle/>
          <a:p>
            <a:r>
              <a:rPr lang="en-GB" sz="4938"/>
              <a:t>Healthy soil</a:t>
            </a:r>
          </a:p>
          <a:p>
            <a:endParaRPr lang="en-GB" sz="4938"/>
          </a:p>
          <a:p>
            <a:r>
              <a:rPr lang="en-GB" sz="4938"/>
              <a:t>Resilient future</a:t>
            </a:r>
          </a:p>
        </p:txBody>
      </p:sp>
      <p:sp>
        <p:nvSpPr>
          <p:cNvPr id="7" name="TextBox 6">
            <a:extLst>
              <a:ext uri="{FF2B5EF4-FFF2-40B4-BE49-F238E27FC236}">
                <a16:creationId xmlns:a16="http://schemas.microsoft.com/office/drawing/2014/main" id="{C9D69B67-176E-8374-ED8F-CACF6CA5D413}"/>
              </a:ext>
            </a:extLst>
          </p:cNvPr>
          <p:cNvSpPr txBox="1"/>
          <p:nvPr/>
        </p:nvSpPr>
        <p:spPr>
          <a:xfrm>
            <a:off x="11583473" y="10012130"/>
            <a:ext cx="2920991" cy="240066"/>
          </a:xfrm>
          <a:prstGeom prst="rect">
            <a:avLst/>
          </a:prstGeom>
          <a:solidFill>
            <a:srgbClr val="000000"/>
          </a:solidFill>
        </p:spPr>
        <p:txBody>
          <a:bodyPr wrap="none" rtlCol="0">
            <a:spAutoFit/>
          </a:bodyPr>
          <a:lstStyle/>
          <a:p>
            <a:pPr algn="r" defTabSz="627096">
              <a:spcAft>
                <a:spcPts val="823"/>
              </a:spcAft>
            </a:pPr>
            <a:r>
              <a:rPr lang="en-GB" sz="960">
                <a:solidFill>
                  <a:srgbClr val="FFFFFF"/>
                </a:solidFill>
                <a:latin typeface="Calibri"/>
                <a:hlinkClick r:id="rId4" tooltip="https://www.frontiersin.org/articles/10.3389/fpls.2021.636709/full">
                  <a:extLst>
                    <a:ext uri="{A12FA001-AC4F-418D-AE19-62706E023703}">
                      <ahyp:hlinkClr xmlns:ahyp="http://schemas.microsoft.com/office/drawing/2018/hyperlinkcolor" val="tx"/>
                    </a:ext>
                  </a:extLst>
                </a:hlinkClick>
              </a:rPr>
              <a:t>This Photo</a:t>
            </a:r>
            <a:r>
              <a:rPr lang="en-GB" sz="960">
                <a:solidFill>
                  <a:srgbClr val="FFFFFF"/>
                </a:solidFill>
                <a:latin typeface="Calibri"/>
              </a:rPr>
              <a:t> by Unknown Author is licensed under </a:t>
            </a:r>
            <a:r>
              <a:rPr lang="en-GB" sz="960">
                <a:solidFill>
                  <a:srgbClr val="FFFFFF"/>
                </a:solidFill>
                <a:latin typeface="Calibri"/>
                <a:hlinkClick r:id="rId5" tooltip="https://creativecommons.org/licenses/by/3.0/">
                  <a:extLst>
                    <a:ext uri="{A12FA001-AC4F-418D-AE19-62706E023703}">
                      <ahyp:hlinkClr xmlns:ahyp="http://schemas.microsoft.com/office/drawing/2018/hyperlinkcolor" val="tx"/>
                    </a:ext>
                  </a:extLst>
                </a:hlinkClick>
              </a:rPr>
              <a:t>CC BY</a:t>
            </a:r>
            <a:endParaRPr lang="en-GB" sz="960">
              <a:solidFill>
                <a:srgbClr val="FFFFFF"/>
              </a:solidFill>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light&#10;&#10;Description automatically generated">
            <a:extLst>
              <a:ext uri="{FF2B5EF4-FFF2-40B4-BE49-F238E27FC236}">
                <a16:creationId xmlns:a16="http://schemas.microsoft.com/office/drawing/2014/main" id="{8FF760A4-80C2-EEFA-E383-5249C81AFD80}"/>
              </a:ext>
            </a:extLst>
          </p:cNvPr>
          <p:cNvPicPr>
            <a:picLocks noChangeAspect="1"/>
          </p:cNvPicPr>
          <p:nvPr/>
        </p:nvPicPr>
        <p:blipFill rotWithShape="1">
          <a:blip r:embed="rId3">
            <a:duotone>
              <a:schemeClr val="accent2">
                <a:shade val="45000"/>
                <a:satMod val="135000"/>
              </a:schemeClr>
              <a:prstClr val="white"/>
            </a:duotone>
            <a:alphaModFix amt="59000"/>
          </a:blip>
          <a:srcRect l="1" t="10573" r="-14011" b="25968"/>
          <a:stretch/>
        </p:blipFill>
        <p:spPr>
          <a:xfrm>
            <a:off x="6695963" y="2"/>
            <a:ext cx="11790512" cy="10286999"/>
          </a:xfrm>
          <a:prstGeom prst="rect">
            <a:avLst/>
          </a:prstGeom>
          <a:noFill/>
          <a:ln>
            <a:noFill/>
          </a:ln>
        </p:spPr>
      </p:pic>
      <p:pic>
        <p:nvPicPr>
          <p:cNvPr id="15" name="Picture 14">
            <a:extLst>
              <a:ext uri="{FF2B5EF4-FFF2-40B4-BE49-F238E27FC236}">
                <a16:creationId xmlns:a16="http://schemas.microsoft.com/office/drawing/2014/main" id="{4A65FC9A-B751-4885-A4D8-410A52E18FAC}"/>
              </a:ext>
            </a:extLst>
          </p:cNvPr>
          <p:cNvPicPr>
            <a:picLocks noChangeAspect="1"/>
          </p:cNvPicPr>
          <p:nvPr/>
        </p:nvPicPr>
        <p:blipFill>
          <a:blip r:embed="rId4"/>
          <a:srcRect/>
          <a:stretch/>
        </p:blipFill>
        <p:spPr>
          <a:xfrm>
            <a:off x="695809" y="7281749"/>
            <a:ext cx="6889766" cy="222251"/>
          </a:xfrm>
          <a:prstGeom prst="rect">
            <a:avLst/>
          </a:prstGeom>
        </p:spPr>
      </p:pic>
      <p:pic>
        <p:nvPicPr>
          <p:cNvPr id="17" name="Picture 16">
            <a:extLst>
              <a:ext uri="{FF2B5EF4-FFF2-40B4-BE49-F238E27FC236}">
                <a16:creationId xmlns:a16="http://schemas.microsoft.com/office/drawing/2014/main" id="{15C7839C-0399-B71C-DF29-0A3752B49B06}"/>
              </a:ext>
            </a:extLst>
          </p:cNvPr>
          <p:cNvPicPr>
            <a:picLocks noChangeAspect="1"/>
          </p:cNvPicPr>
          <p:nvPr/>
        </p:nvPicPr>
        <p:blipFill rotWithShape="1">
          <a:blip r:embed="rId5"/>
          <a:srcRect t="-472" b="36844"/>
          <a:stretch/>
        </p:blipFill>
        <p:spPr>
          <a:xfrm>
            <a:off x="4371975" y="8893082"/>
            <a:ext cx="1695450" cy="1393919"/>
          </a:xfrm>
          <a:prstGeom prst="rect">
            <a:avLst/>
          </a:prstGeom>
        </p:spPr>
      </p:pic>
      <p:pic>
        <p:nvPicPr>
          <p:cNvPr id="2" name="Picture 1" descr="Logo&#10;&#10;Description automatically generated with medium confidence">
            <a:extLst>
              <a:ext uri="{FF2B5EF4-FFF2-40B4-BE49-F238E27FC236}">
                <a16:creationId xmlns:a16="http://schemas.microsoft.com/office/drawing/2014/main" id="{34A57D48-1BF9-C785-9D73-BC312120CA7A}"/>
              </a:ext>
            </a:extLst>
          </p:cNvPr>
          <p:cNvPicPr>
            <a:picLocks noChangeAspect="1"/>
          </p:cNvPicPr>
          <p:nvPr/>
        </p:nvPicPr>
        <p:blipFill>
          <a:blip r:embed="rId6"/>
          <a:stretch>
            <a:fillRect/>
          </a:stretch>
        </p:blipFill>
        <p:spPr>
          <a:xfrm>
            <a:off x="193355" y="7755957"/>
            <a:ext cx="4664235" cy="2246418"/>
          </a:xfrm>
          <a:prstGeom prst="rect">
            <a:avLst/>
          </a:prstGeom>
        </p:spPr>
      </p:pic>
      <p:pic>
        <p:nvPicPr>
          <p:cNvPr id="5" name="Picture 4" descr="Logo&#10;&#10;Description automatically generated">
            <a:extLst>
              <a:ext uri="{FF2B5EF4-FFF2-40B4-BE49-F238E27FC236}">
                <a16:creationId xmlns:a16="http://schemas.microsoft.com/office/drawing/2014/main" id="{803E9484-185A-F7E0-D5B1-68226C791BBB}"/>
              </a:ext>
            </a:extLst>
          </p:cNvPr>
          <p:cNvPicPr>
            <a:picLocks noChangeAspect="1"/>
          </p:cNvPicPr>
          <p:nvPr/>
        </p:nvPicPr>
        <p:blipFill>
          <a:blip r:embed="rId7"/>
          <a:stretch>
            <a:fillRect/>
          </a:stretch>
        </p:blipFill>
        <p:spPr>
          <a:xfrm>
            <a:off x="2012303" y="-162162"/>
            <a:ext cx="5156838" cy="3044124"/>
          </a:xfrm>
          <a:prstGeom prst="rect">
            <a:avLst/>
          </a:prstGeom>
        </p:spPr>
      </p:pic>
      <p:sp>
        <p:nvSpPr>
          <p:cNvPr id="6" name="TextBox 5">
            <a:extLst>
              <a:ext uri="{FF2B5EF4-FFF2-40B4-BE49-F238E27FC236}">
                <a16:creationId xmlns:a16="http://schemas.microsoft.com/office/drawing/2014/main" id="{DA1D1DA5-4B9C-6D5E-3C34-7D6D297C8CEA}"/>
              </a:ext>
            </a:extLst>
          </p:cNvPr>
          <p:cNvSpPr txBox="1"/>
          <p:nvPr/>
        </p:nvSpPr>
        <p:spPr>
          <a:xfrm>
            <a:off x="193355" y="2457968"/>
            <a:ext cx="13493768" cy="5078313"/>
          </a:xfrm>
          <a:prstGeom prst="rect">
            <a:avLst/>
          </a:prstGeom>
          <a:noFill/>
        </p:spPr>
        <p:txBody>
          <a:bodyPr wrap="square" rtlCol="0">
            <a:spAutoFit/>
          </a:bodyPr>
          <a:lstStyle/>
          <a:p>
            <a:pPr defTabSz="1371600">
              <a:lnSpc>
                <a:spcPct val="90000"/>
              </a:lnSpc>
            </a:pPr>
            <a:r>
              <a:rPr lang="en-US" sz="12000" b="1" dirty="0">
                <a:solidFill>
                  <a:srgbClr val="FFFFFF"/>
                </a:solidFill>
                <a:latin typeface="Averia Serif Libre" panose="02000603000000000004" pitchFamily="2" charset="0"/>
              </a:rPr>
              <a:t>Gloucestershire Master Composter project</a:t>
            </a:r>
          </a:p>
        </p:txBody>
      </p:sp>
    </p:spTree>
    <p:extLst>
      <p:ext uri="{BB962C8B-B14F-4D97-AF65-F5344CB8AC3E}">
        <p14:creationId xmlns:p14="http://schemas.microsoft.com/office/powerpoint/2010/main" val="663329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 name="Picture 3" descr="A picture containing text, light&#10;&#10;Description automatically generated"/>
          <p:cNvPicPr/>
          <p:nvPr/>
        </p:nvPicPr>
        <p:blipFill>
          <a:blip r:embed="rId3">
            <a:alphaModFix amt="25000"/>
          </a:blip>
          <a:srcRect t="10573" r="-14008" b="25968"/>
          <a:stretch/>
        </p:blipFill>
        <p:spPr>
          <a:xfrm>
            <a:off x="6696000" y="0"/>
            <a:ext cx="11789820" cy="10286460"/>
          </a:xfrm>
          <a:prstGeom prst="rect">
            <a:avLst/>
          </a:prstGeom>
          <a:ln w="0">
            <a:noFill/>
          </a:ln>
        </p:spPr>
      </p:pic>
      <p:sp>
        <p:nvSpPr>
          <p:cNvPr id="228" name="PlaceHolder 1"/>
          <p:cNvSpPr>
            <a:spLocks noGrp="1"/>
          </p:cNvSpPr>
          <p:nvPr>
            <p:ph type="title"/>
          </p:nvPr>
        </p:nvSpPr>
        <p:spPr>
          <a:xfrm>
            <a:off x="365040" y="260582"/>
            <a:ext cx="13462200" cy="1547100"/>
          </a:xfrm>
          <a:prstGeom prst="rect">
            <a:avLst/>
          </a:prstGeom>
          <a:noFill/>
          <a:ln w="0">
            <a:noFill/>
          </a:ln>
        </p:spPr>
        <p:txBody>
          <a:bodyPr anchor="b">
            <a:noAutofit/>
          </a:bodyPr>
          <a:lstStyle/>
          <a:p>
            <a:r>
              <a:rPr lang="en-US" sz="7500" spc="-2" dirty="0">
                <a:solidFill>
                  <a:srgbClr val="FFFFFF"/>
                </a:solidFill>
                <a:latin typeface="Averia Serif Libre"/>
                <a:ea typeface="Kiwi Maru"/>
              </a:rPr>
              <a:t>Contents</a:t>
            </a:r>
            <a:endParaRPr lang="en-US" sz="7500" spc="-2" dirty="0">
              <a:solidFill>
                <a:srgbClr val="06431B"/>
              </a:solidFill>
              <a:latin typeface="Calibri"/>
            </a:endParaRPr>
          </a:p>
        </p:txBody>
      </p:sp>
      <p:sp>
        <p:nvSpPr>
          <p:cNvPr id="229" name="PlaceHolder 2"/>
          <p:cNvSpPr>
            <a:spLocks noGrp="1"/>
          </p:cNvSpPr>
          <p:nvPr>
            <p:ph type="subTitle"/>
          </p:nvPr>
        </p:nvSpPr>
        <p:spPr>
          <a:xfrm>
            <a:off x="290249" y="2100127"/>
            <a:ext cx="14429957" cy="5786573"/>
          </a:xfrm>
          <a:prstGeom prst="rect">
            <a:avLst/>
          </a:prstGeom>
          <a:noFill/>
          <a:ln w="0">
            <a:noFill/>
          </a:ln>
        </p:spPr>
        <p:txBody>
          <a:bodyPr lIns="0" tIns="0" rIns="0" bIns="0" anchor="t">
            <a:noAutofit/>
          </a:bodyPr>
          <a:lstStyle/>
          <a:p>
            <a:pPr marL="685800" indent="-685800">
              <a:lnSpc>
                <a:spcPct val="100000"/>
              </a:lnSpc>
              <a:spcBef>
                <a:spcPts val="1952"/>
              </a:spcBef>
              <a:buClr>
                <a:srgbClr val="E0E84C"/>
              </a:buClr>
              <a:buFont typeface="Arial"/>
              <a:buChar char="•"/>
            </a:pPr>
            <a:r>
              <a:rPr lang="en-GB" sz="3000" b="1" spc="-2" dirty="0">
                <a:solidFill>
                  <a:schemeClr val="accent1"/>
                </a:solidFill>
                <a:latin typeface="Kiwi Maru"/>
                <a:ea typeface="Kiwi Maru"/>
              </a:rPr>
              <a:t>Garden Organic &amp; the Master Composter ethos</a:t>
            </a:r>
          </a:p>
          <a:p>
            <a:pPr marL="685800" indent="-685800">
              <a:lnSpc>
                <a:spcPct val="100000"/>
              </a:lnSpc>
              <a:spcBef>
                <a:spcPts val="1952"/>
              </a:spcBef>
              <a:buClr>
                <a:srgbClr val="E0E84C"/>
              </a:buClr>
              <a:buFont typeface="Arial"/>
              <a:buChar char="•"/>
            </a:pPr>
            <a:r>
              <a:rPr lang="en-GB" sz="3000" b="1" spc="-2" dirty="0">
                <a:solidFill>
                  <a:schemeClr val="accent1"/>
                </a:solidFill>
                <a:latin typeface="Kiwi Maru"/>
                <a:ea typeface="Kiwi Maru"/>
              </a:rPr>
              <a:t>Benefits of composting for people and councils owing</a:t>
            </a:r>
          </a:p>
          <a:p>
            <a:pPr marL="685800" indent="-685800">
              <a:lnSpc>
                <a:spcPct val="100000"/>
              </a:lnSpc>
              <a:spcBef>
                <a:spcPts val="1952"/>
              </a:spcBef>
              <a:buClr>
                <a:srgbClr val="E0E84C"/>
              </a:buClr>
              <a:buFont typeface="Arial"/>
              <a:buChar char="•"/>
            </a:pPr>
            <a:r>
              <a:rPr lang="en-GB" sz="3000" b="1" spc="-2" dirty="0">
                <a:solidFill>
                  <a:schemeClr val="accent1"/>
                </a:solidFill>
                <a:latin typeface="Kiwi Maru"/>
                <a:ea typeface="Kiwi Maru"/>
              </a:rPr>
              <a:t>About the Master Composters</a:t>
            </a:r>
          </a:p>
          <a:p>
            <a:pPr marL="685800" indent="-685800">
              <a:lnSpc>
                <a:spcPct val="100000"/>
              </a:lnSpc>
              <a:spcBef>
                <a:spcPts val="1952"/>
              </a:spcBef>
              <a:buClr>
                <a:srgbClr val="E0E84C"/>
              </a:buClr>
              <a:buFont typeface="Arial"/>
              <a:buChar char="•"/>
            </a:pPr>
            <a:r>
              <a:rPr lang="en-US" sz="3000" b="1" spc="-2" dirty="0">
                <a:solidFill>
                  <a:schemeClr val="accent1"/>
                </a:solidFill>
                <a:latin typeface="Kiwi Maru"/>
                <a:ea typeface="Kiwi Maru"/>
              </a:rPr>
              <a:t>Compost demonstration sites</a:t>
            </a:r>
            <a:endParaRPr lang="en-GB" sz="3000" spc="-2" dirty="0">
              <a:latin typeface="Arial"/>
            </a:endParaRPr>
          </a:p>
          <a:p>
            <a:pPr marL="685800" indent="-685800">
              <a:lnSpc>
                <a:spcPct val="100000"/>
              </a:lnSpc>
              <a:spcBef>
                <a:spcPts val="1952"/>
              </a:spcBef>
              <a:buClr>
                <a:srgbClr val="E0E84C"/>
              </a:buClr>
              <a:buFont typeface="Arial"/>
              <a:buChar char="•"/>
            </a:pPr>
            <a:r>
              <a:rPr lang="en-GB" sz="3000" b="1" spc="-2" dirty="0">
                <a:solidFill>
                  <a:schemeClr val="accent1"/>
                </a:solidFill>
                <a:latin typeface="Kiwi Maru"/>
                <a:ea typeface="Kiwi Maru"/>
              </a:rPr>
              <a:t>Composting in schools</a:t>
            </a:r>
          </a:p>
          <a:p>
            <a:pPr marL="685800" indent="-685800">
              <a:lnSpc>
                <a:spcPct val="100000"/>
              </a:lnSpc>
              <a:spcBef>
                <a:spcPts val="1952"/>
              </a:spcBef>
              <a:buClr>
                <a:srgbClr val="E0E84C"/>
              </a:buClr>
              <a:buFont typeface="Arial"/>
              <a:buChar char="•"/>
            </a:pPr>
            <a:r>
              <a:rPr lang="en-GB" sz="3000" b="1" spc="-2" dirty="0">
                <a:solidFill>
                  <a:schemeClr val="accent1"/>
                </a:solidFill>
                <a:latin typeface="Kiwi Maru"/>
                <a:ea typeface="Kiwi Maru"/>
              </a:rPr>
              <a:t>Can we help your group or community to start composting?</a:t>
            </a:r>
          </a:p>
          <a:p>
            <a:pPr marL="685800" indent="-685800">
              <a:lnSpc>
                <a:spcPct val="100000"/>
              </a:lnSpc>
              <a:spcBef>
                <a:spcPts val="1952"/>
              </a:spcBef>
              <a:buClr>
                <a:srgbClr val="E0E84C"/>
              </a:buClr>
              <a:buFont typeface="Arial"/>
              <a:buChar char="•"/>
            </a:pPr>
            <a:endParaRPr lang="en-GB" sz="3000" b="1" spc="-2" dirty="0">
              <a:solidFill>
                <a:schemeClr val="accent1"/>
              </a:solidFill>
              <a:latin typeface="Kiwi Maru"/>
              <a:ea typeface="Kiwi Maru"/>
            </a:endParaRPr>
          </a:p>
        </p:txBody>
      </p:sp>
      <p:pic>
        <p:nvPicPr>
          <p:cNvPr id="5" name="Picture 4">
            <a:extLst>
              <a:ext uri="{FF2B5EF4-FFF2-40B4-BE49-F238E27FC236}">
                <a16:creationId xmlns:a16="http://schemas.microsoft.com/office/drawing/2014/main" id="{156F233A-5D4A-3409-7D40-EE0B0CD0D7E3}"/>
              </a:ext>
            </a:extLst>
          </p:cNvPr>
          <p:cNvPicPr>
            <a:picLocks noChangeAspect="1"/>
          </p:cNvPicPr>
          <p:nvPr/>
        </p:nvPicPr>
        <p:blipFill>
          <a:blip r:embed="rId4"/>
          <a:stretch>
            <a:fillRect/>
          </a:stretch>
        </p:blipFill>
        <p:spPr>
          <a:xfrm>
            <a:off x="12720760" y="1894686"/>
            <a:ext cx="5276993" cy="7035990"/>
          </a:xfrm>
          <a:prstGeom prst="rect">
            <a:avLst/>
          </a:prstGeom>
        </p:spPr>
      </p:pic>
      <p:pic>
        <p:nvPicPr>
          <p:cNvPr id="7" name="Picture 6">
            <a:extLst>
              <a:ext uri="{FF2B5EF4-FFF2-40B4-BE49-F238E27FC236}">
                <a16:creationId xmlns:a16="http://schemas.microsoft.com/office/drawing/2014/main" id="{76E59A34-FF25-A094-AF9E-1D2DEC2D8718}"/>
              </a:ext>
            </a:extLst>
          </p:cNvPr>
          <p:cNvPicPr>
            <a:picLocks noChangeAspect="1"/>
          </p:cNvPicPr>
          <p:nvPr/>
        </p:nvPicPr>
        <p:blipFill>
          <a:blip r:embed="rId5"/>
          <a:stretch>
            <a:fillRect/>
          </a:stretch>
        </p:blipFill>
        <p:spPr>
          <a:xfrm>
            <a:off x="12192227" y="1468878"/>
            <a:ext cx="1710077" cy="155461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ctrTitle"/>
          </p:nvPr>
        </p:nvSpPr>
        <p:spPr>
          <a:xfrm>
            <a:off x="5472115" y="390527"/>
            <a:ext cx="7227095" cy="1188245"/>
          </a:xfrm>
        </p:spPr>
        <p:txBody>
          <a:bodyPr/>
          <a:lstStyle/>
          <a:p>
            <a:pPr eaLnBrk="1" hangingPunct="1"/>
            <a:r>
              <a:rPr lang="en-GB" altLang="en-US" dirty="0">
                <a:solidFill>
                  <a:srgbClr val="4E7F31"/>
                </a:solidFill>
                <a:latin typeface="Cambo" panose="02000000000000000000" pitchFamily="50" charset="0"/>
              </a:rPr>
              <a:t>Garden Organic</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99209" y="4548189"/>
            <a:ext cx="3371850" cy="4286250"/>
          </a:xfrm>
          <a:prstGeom prst="rect">
            <a:avLst/>
          </a:prstGeom>
          <a:noFill/>
          <a:ln>
            <a:noFill/>
          </a:ln>
          <a:effectLst>
            <a:glow rad="63500">
              <a:srgbClr val="9AC61E">
                <a:alpha val="40000"/>
              </a:srgbClr>
            </a:glow>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50700" y="965822"/>
            <a:ext cx="2475020" cy="3549515"/>
          </a:xfrm>
          <a:prstGeom prst="rect">
            <a:avLst/>
          </a:prstGeom>
          <a:noFill/>
          <a:ln>
            <a:noFill/>
          </a:ln>
          <a:effectLst>
            <a:glow rad="63500">
              <a:srgbClr val="9AC61E">
                <a:alpha val="40000"/>
              </a:srgbClr>
            </a:glow>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ubtitle 3">
            <a:extLst>
              <a:ext uri="{FF2B5EF4-FFF2-40B4-BE49-F238E27FC236}">
                <a16:creationId xmlns:a16="http://schemas.microsoft.com/office/drawing/2014/main" id="{B23DD527-50B8-B92C-CE92-55C0BD18C01E}"/>
              </a:ext>
            </a:extLst>
          </p:cNvPr>
          <p:cNvSpPr>
            <a:spLocks noGrp="1"/>
          </p:cNvSpPr>
          <p:nvPr>
            <p:ph type="subTitle" idx="1"/>
          </p:nvPr>
        </p:nvSpPr>
        <p:spPr>
          <a:xfrm>
            <a:off x="5177570" y="1503701"/>
            <a:ext cx="11408241" cy="2028968"/>
          </a:xfrm>
        </p:spPr>
        <p:txBody>
          <a:bodyPr/>
          <a:lstStyle/>
          <a:p>
            <a:r>
              <a:rPr lang="en-GB" sz="3000" dirty="0">
                <a:solidFill>
                  <a:schemeClr val="accent4">
                    <a:lumMod val="60000"/>
                    <a:lumOff val="40000"/>
                  </a:schemeClr>
                </a:solidFill>
              </a:rPr>
              <a:t>Henry Doubleday</a:t>
            </a:r>
            <a:r>
              <a:rPr lang="en-GB" sz="3000" dirty="0"/>
              <a:t>: A 19th Century Quaker smallholder who brought the herb comfrey, a natural fertiliser, to Britain. He inspired our founder so much our charity was originally named the ‘Henry Doubleday Research Association’. </a:t>
            </a:r>
          </a:p>
        </p:txBody>
      </p:sp>
      <p:sp>
        <p:nvSpPr>
          <p:cNvPr id="5" name="Subtitle 3">
            <a:extLst>
              <a:ext uri="{FF2B5EF4-FFF2-40B4-BE49-F238E27FC236}">
                <a16:creationId xmlns:a16="http://schemas.microsoft.com/office/drawing/2014/main" id="{0C2A5597-495C-FE4B-4E7E-5B8E067C6631}"/>
              </a:ext>
            </a:extLst>
          </p:cNvPr>
          <p:cNvSpPr txBox="1">
            <a:spLocks/>
          </p:cNvSpPr>
          <p:nvPr/>
        </p:nvSpPr>
        <p:spPr>
          <a:xfrm>
            <a:off x="1290968" y="4805869"/>
            <a:ext cx="11408241" cy="2028968"/>
          </a:xfrm>
          <a:prstGeom prst="rect">
            <a:avLst/>
          </a:prstGeom>
        </p:spPr>
        <p:txBody>
          <a:bodyPr vert="horz" lIns="0" tIns="68580" rIns="137160" bIns="68580" rtlCol="0">
            <a:noAutofit/>
          </a:bodyPr>
          <a:lstStyle>
            <a:lvl1pPr marL="0" indent="0" algn="l" defTabSz="914400" rtl="0" eaLnBrk="1" latinLnBrk="0" hangingPunct="1">
              <a:lnSpc>
                <a:spcPct val="100000"/>
              </a:lnSpc>
              <a:spcBef>
                <a:spcPts val="1000"/>
              </a:spcBef>
              <a:buFont typeface="Arial" panose="020B0604020202020204" pitchFamily="34" charset="0"/>
              <a:buNone/>
              <a:defRPr sz="3000" b="0" i="0" kern="1200">
                <a:solidFill>
                  <a:schemeClr val="accent1"/>
                </a:solidFill>
                <a:latin typeface="Kiwi Maru" pitchFamily="2" charset="-128"/>
                <a:ea typeface="Kiwi Maru" pitchFamily="2" charset="-128"/>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rgbClr val="06431B"/>
                </a:solidFill>
                <a:latin typeface="Kiwi Maru" pitchFamily="2" charset="-128"/>
                <a:ea typeface="Kiwi Maru" pitchFamily="2" charset="-128"/>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rgbClr val="06431B"/>
                </a:solidFill>
                <a:latin typeface="Kiwi Maru" pitchFamily="2" charset="-128"/>
                <a:ea typeface="Kiwi Maru" pitchFamily="2" charset="-128"/>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Raleway Black" pitchFamily="2" charset="77"/>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2"/>
                </a:solidFill>
                <a:latin typeface="Raleway Black" pitchFamily="2"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1371600">
              <a:spcBef>
                <a:spcPts val="1500"/>
              </a:spcBef>
              <a:defRPr/>
            </a:pPr>
            <a:r>
              <a:rPr lang="en-GB" dirty="0">
                <a:solidFill>
                  <a:srgbClr val="E0E84C"/>
                </a:solidFill>
              </a:rPr>
              <a:t>Our founder: Lawrence Hills. </a:t>
            </a:r>
          </a:p>
          <a:p>
            <a:pPr defTabSz="1371600">
              <a:spcBef>
                <a:spcPts val="1500"/>
              </a:spcBef>
              <a:defRPr/>
            </a:pPr>
            <a:r>
              <a:rPr lang="en-GB" dirty="0">
                <a:solidFill>
                  <a:srgbClr val="A3A0E2">
                    <a:lumMod val="60000"/>
                    <a:lumOff val="40000"/>
                  </a:srgbClr>
                </a:solidFill>
              </a:rPr>
              <a:t>Lawrence Hills</a:t>
            </a:r>
            <a:r>
              <a:rPr lang="en-GB" dirty="0">
                <a:solidFill>
                  <a:srgbClr val="E0E84C"/>
                </a:solidFill>
              </a:rPr>
              <a:t>, a freelance journalist and keen organic grower, founded our organisation in 1954.  He was passionate about promoting the potential of the herb comfrey as a natural fertiliser and the benefits of organic growing as a whole.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 name="Picture 4" descr="A picture containing plant, green, garden&#10;&#10;Description automatically generated"/>
          <p:cNvPicPr/>
          <p:nvPr/>
        </p:nvPicPr>
        <p:blipFill>
          <a:blip r:embed="rId3"/>
          <a:stretch/>
        </p:blipFill>
        <p:spPr>
          <a:xfrm rot="5400000">
            <a:off x="9214020" y="1254420"/>
            <a:ext cx="10370160" cy="7777620"/>
          </a:xfrm>
          <a:prstGeom prst="rect">
            <a:avLst/>
          </a:prstGeom>
          <a:ln w="0">
            <a:noFill/>
          </a:ln>
        </p:spPr>
      </p:pic>
      <p:pic>
        <p:nvPicPr>
          <p:cNvPr id="234" name="Picture 5"/>
          <p:cNvPicPr/>
          <p:nvPr/>
        </p:nvPicPr>
        <p:blipFill>
          <a:blip r:embed="rId4"/>
          <a:srcRect l="44" r="44"/>
          <a:stretch/>
        </p:blipFill>
        <p:spPr>
          <a:xfrm>
            <a:off x="-104220" y="41580"/>
            <a:ext cx="21227940" cy="10286460"/>
          </a:xfrm>
          <a:prstGeom prst="rect">
            <a:avLst/>
          </a:prstGeom>
          <a:ln w="0">
            <a:noFill/>
          </a:ln>
        </p:spPr>
      </p:pic>
      <p:pic>
        <p:nvPicPr>
          <p:cNvPr id="235" name="Picture 3"/>
          <p:cNvPicPr/>
          <p:nvPr/>
        </p:nvPicPr>
        <p:blipFill>
          <a:blip r:embed="rId5"/>
          <a:stretch/>
        </p:blipFill>
        <p:spPr>
          <a:xfrm>
            <a:off x="948240" y="7979580"/>
            <a:ext cx="3028860" cy="1458540"/>
          </a:xfrm>
          <a:prstGeom prst="rect">
            <a:avLst/>
          </a:prstGeom>
          <a:ln w="0">
            <a:noFill/>
          </a:ln>
        </p:spPr>
      </p:pic>
      <p:sp>
        <p:nvSpPr>
          <p:cNvPr id="236" name="TextBox 8"/>
          <p:cNvSpPr/>
          <p:nvPr/>
        </p:nvSpPr>
        <p:spPr>
          <a:xfrm>
            <a:off x="446040" y="496800"/>
            <a:ext cx="7894260" cy="1982978"/>
          </a:xfrm>
          <a:prstGeom prst="rect">
            <a:avLst/>
          </a:prstGeom>
          <a:noFill/>
          <a:ln w="0">
            <a:noFill/>
          </a:ln>
        </p:spPr>
        <p:style>
          <a:lnRef idx="0">
            <a:scrgbClr r="0" g="0" b="0"/>
          </a:lnRef>
          <a:fillRef idx="0">
            <a:scrgbClr r="0" g="0" b="0"/>
          </a:fillRef>
          <a:effectRef idx="0">
            <a:scrgbClr r="0" g="0" b="0"/>
          </a:effectRef>
          <a:fontRef idx="minor"/>
        </p:style>
        <p:txBody>
          <a:bodyPr lIns="135000" tIns="67500" rIns="135000" bIns="67500" anchor="t">
            <a:spAutoFit/>
          </a:bodyPr>
          <a:lstStyle/>
          <a:p>
            <a:pPr defTabSz="1371600"/>
            <a:r>
              <a:rPr lang="en-US" sz="6000" b="1" spc="-2" dirty="0">
                <a:solidFill>
                  <a:srgbClr val="06431B"/>
                </a:solidFill>
                <a:latin typeface="Averia Serif Libre"/>
              </a:rPr>
              <a:t>5 Principles of Organic Growing </a:t>
            </a:r>
            <a:endParaRPr lang="en-GB" sz="6000" spc="-2" dirty="0">
              <a:solidFill>
                <a:srgbClr val="06431B"/>
              </a:solidFill>
              <a:latin typeface="Arial"/>
            </a:endParaRPr>
          </a:p>
        </p:txBody>
      </p:sp>
      <p:pic>
        <p:nvPicPr>
          <p:cNvPr id="237" name="Picture 2"/>
          <p:cNvPicPr/>
          <p:nvPr/>
        </p:nvPicPr>
        <p:blipFill>
          <a:blip r:embed="rId6"/>
          <a:stretch/>
        </p:blipFill>
        <p:spPr>
          <a:xfrm>
            <a:off x="532980" y="7382340"/>
            <a:ext cx="6889320" cy="221940"/>
          </a:xfrm>
          <a:prstGeom prst="rect">
            <a:avLst/>
          </a:prstGeom>
          <a:ln w="0">
            <a:noFill/>
          </a:ln>
        </p:spPr>
      </p:pic>
      <p:sp>
        <p:nvSpPr>
          <p:cNvPr id="238" name="Content Placeholder 4"/>
          <p:cNvSpPr/>
          <p:nvPr/>
        </p:nvSpPr>
        <p:spPr>
          <a:xfrm>
            <a:off x="446040" y="2958120"/>
            <a:ext cx="10415520" cy="4667220"/>
          </a:xfrm>
          <a:prstGeom prst="rect">
            <a:avLst/>
          </a:prstGeom>
          <a:noFill/>
          <a:ln w="0">
            <a:noFill/>
          </a:ln>
        </p:spPr>
        <p:style>
          <a:lnRef idx="0">
            <a:scrgbClr r="0" g="0" b="0"/>
          </a:lnRef>
          <a:fillRef idx="0">
            <a:scrgbClr r="0" g="0" b="0"/>
          </a:fillRef>
          <a:effectRef idx="0">
            <a:scrgbClr r="0" g="0" b="0"/>
          </a:effectRef>
          <a:fontRef idx="minor"/>
        </p:style>
        <p:txBody>
          <a:bodyPr lIns="135000" tIns="67500" rIns="135000" bIns="67500" anchor="t">
            <a:noAutofit/>
          </a:bodyPr>
          <a:lstStyle/>
          <a:p>
            <a:pPr marL="685800" indent="-685800" defTabSz="1371600">
              <a:spcBef>
                <a:spcPts val="1502"/>
              </a:spcBef>
              <a:buClr>
                <a:srgbClr val="06431B"/>
              </a:buClr>
              <a:buFont typeface="Calibri Light"/>
              <a:buAutoNum type="arabicPeriod"/>
            </a:pPr>
            <a:r>
              <a:rPr lang="en-US" sz="4200" b="1" spc="-2" dirty="0">
                <a:solidFill>
                  <a:srgbClr val="06431B"/>
                </a:solidFill>
                <a:latin typeface="Kiwi Maru"/>
                <a:ea typeface="Kiwi Maru"/>
              </a:rPr>
              <a:t>Build and Maintain Soil Health</a:t>
            </a:r>
            <a:endParaRPr lang="en-GB" sz="4200" spc="-2" dirty="0">
              <a:solidFill>
                <a:srgbClr val="06431B"/>
              </a:solidFill>
              <a:latin typeface="Arial"/>
            </a:endParaRPr>
          </a:p>
          <a:p>
            <a:pPr marL="685800" indent="-685800" defTabSz="1371600">
              <a:spcBef>
                <a:spcPts val="1502"/>
              </a:spcBef>
              <a:buClr>
                <a:srgbClr val="06431B"/>
              </a:buClr>
              <a:buFont typeface="Calibri Light"/>
              <a:buAutoNum type="arabicPeriod"/>
            </a:pPr>
            <a:r>
              <a:rPr lang="en-US" sz="4200" b="1" spc="-2" dirty="0">
                <a:solidFill>
                  <a:srgbClr val="06431B"/>
                </a:solidFill>
                <a:latin typeface="Kiwi Maru"/>
                <a:ea typeface="Kiwi Maru"/>
              </a:rPr>
              <a:t>Encourage Biodiversity</a:t>
            </a:r>
            <a:endParaRPr lang="en-GB" sz="4200" spc="-2" dirty="0">
              <a:solidFill>
                <a:srgbClr val="06431B"/>
              </a:solidFill>
              <a:latin typeface="Arial"/>
            </a:endParaRPr>
          </a:p>
          <a:p>
            <a:pPr marL="685800" indent="-685800" defTabSz="1371600">
              <a:spcBef>
                <a:spcPts val="1502"/>
              </a:spcBef>
              <a:buClr>
                <a:srgbClr val="06431B"/>
              </a:buClr>
              <a:buFont typeface="Calibri Light"/>
              <a:buAutoNum type="arabicPeriod"/>
            </a:pPr>
            <a:r>
              <a:rPr lang="en-US" sz="4200" b="1" spc="-2" dirty="0">
                <a:solidFill>
                  <a:srgbClr val="06431B"/>
                </a:solidFill>
                <a:latin typeface="Kiwi Maru"/>
                <a:ea typeface="Kiwi Maru"/>
              </a:rPr>
              <a:t>Use Resources Responsibly</a:t>
            </a:r>
            <a:endParaRPr lang="en-GB" sz="4200" spc="-2" dirty="0">
              <a:solidFill>
                <a:srgbClr val="06431B"/>
              </a:solidFill>
              <a:latin typeface="Arial"/>
            </a:endParaRPr>
          </a:p>
          <a:p>
            <a:pPr marL="685800" indent="-685800" defTabSz="1371600">
              <a:spcBef>
                <a:spcPts val="1502"/>
              </a:spcBef>
              <a:buClr>
                <a:srgbClr val="06431B"/>
              </a:buClr>
              <a:buFont typeface="Calibri Light"/>
              <a:buAutoNum type="arabicPeriod"/>
            </a:pPr>
            <a:r>
              <a:rPr lang="en-US" sz="4200" b="1" spc="-2" dirty="0">
                <a:solidFill>
                  <a:srgbClr val="06431B"/>
                </a:solidFill>
                <a:latin typeface="Kiwi Maru"/>
                <a:ea typeface="Kiwi Maru"/>
              </a:rPr>
              <a:t>Avoid Using Harmful Chemicals</a:t>
            </a:r>
            <a:endParaRPr lang="en-GB" sz="4200" spc="-2" dirty="0">
              <a:solidFill>
                <a:srgbClr val="06431B"/>
              </a:solidFill>
              <a:latin typeface="Arial"/>
            </a:endParaRPr>
          </a:p>
          <a:p>
            <a:pPr marL="685800" indent="-685800" defTabSz="1371600">
              <a:spcBef>
                <a:spcPts val="1502"/>
              </a:spcBef>
              <a:buClr>
                <a:srgbClr val="06431B"/>
              </a:buClr>
              <a:buFont typeface="Calibri Light"/>
              <a:buAutoNum type="arabicPeriod"/>
            </a:pPr>
            <a:r>
              <a:rPr lang="en-US" sz="4200" b="1" spc="-2" dirty="0">
                <a:solidFill>
                  <a:srgbClr val="06431B"/>
                </a:solidFill>
                <a:latin typeface="Kiwi Maru"/>
                <a:ea typeface="Kiwi Maru"/>
              </a:rPr>
              <a:t>Maintain a Healthy Growing Area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A6346-C25A-2FE2-4C12-BF2DE3781ED9}"/>
            </a:ext>
          </a:extLst>
        </p:cNvPr>
        <p:cNvGrpSpPr/>
        <p:nvPr/>
      </p:nvGrpSpPr>
      <p:grpSpPr>
        <a:xfrm>
          <a:off x="0" y="0"/>
          <a:ext cx="0" cy="0"/>
          <a:chOff x="0" y="0"/>
          <a:chExt cx="0" cy="0"/>
        </a:xfrm>
      </p:grpSpPr>
      <p:sp>
        <p:nvSpPr>
          <p:cNvPr id="9218" name="Title 1">
            <a:extLst>
              <a:ext uri="{FF2B5EF4-FFF2-40B4-BE49-F238E27FC236}">
                <a16:creationId xmlns:a16="http://schemas.microsoft.com/office/drawing/2014/main" id="{7B0493F4-A01E-2BD7-A5AE-CA334EE98672}"/>
              </a:ext>
            </a:extLst>
          </p:cNvPr>
          <p:cNvSpPr>
            <a:spLocks noGrp="1"/>
          </p:cNvSpPr>
          <p:nvPr>
            <p:ph type="title"/>
          </p:nvPr>
        </p:nvSpPr>
        <p:spPr/>
        <p:txBody>
          <a:bodyPr/>
          <a:lstStyle/>
          <a:p>
            <a:r>
              <a:rPr lang="en-GB" altLang="en-US" dirty="0">
                <a:solidFill>
                  <a:srgbClr val="4E7F31"/>
                </a:solidFill>
                <a:latin typeface="Averia Serif Libre Light" panose="02000603000000000004" pitchFamily="2" charset="0"/>
              </a:rPr>
              <a:t>Gloucestershire Master Composters</a:t>
            </a:r>
          </a:p>
        </p:txBody>
      </p:sp>
      <p:sp>
        <p:nvSpPr>
          <p:cNvPr id="5" name="Content Placeholder 4">
            <a:extLst>
              <a:ext uri="{FF2B5EF4-FFF2-40B4-BE49-F238E27FC236}">
                <a16:creationId xmlns:a16="http://schemas.microsoft.com/office/drawing/2014/main" id="{A380A8DC-78EC-20F4-2C5F-7A17F5993945}"/>
              </a:ext>
            </a:extLst>
          </p:cNvPr>
          <p:cNvSpPr>
            <a:spLocks noGrp="1"/>
          </p:cNvSpPr>
          <p:nvPr>
            <p:ph idx="1"/>
          </p:nvPr>
        </p:nvSpPr>
        <p:spPr>
          <a:xfrm>
            <a:off x="778955" y="1634760"/>
            <a:ext cx="7673928" cy="7599618"/>
          </a:xfrm>
        </p:spPr>
        <p:txBody>
          <a:bodyPr/>
          <a:lstStyle/>
          <a:p>
            <a:pPr eaLnBrk="0" fontAlgn="base" hangingPunct="0">
              <a:spcBef>
                <a:spcPct val="0"/>
              </a:spcBef>
              <a:spcAft>
                <a:spcPct val="0"/>
              </a:spcAft>
            </a:pPr>
            <a:r>
              <a:rPr lang="en-GB" altLang="en-US" sz="3600" dirty="0">
                <a:solidFill>
                  <a:srgbClr val="595959"/>
                </a:solidFill>
                <a:latin typeface="PT Sans" panose="020B0503020203020204" pitchFamily="34" charset="0"/>
                <a:cs typeface="Tahoma" panose="020B0604030504040204" pitchFamily="34" charset="0"/>
              </a:rPr>
              <a:t>Originally established in the USA and Canada</a:t>
            </a:r>
          </a:p>
          <a:p>
            <a:pPr eaLnBrk="0" fontAlgn="base" hangingPunct="0">
              <a:spcBef>
                <a:spcPct val="0"/>
              </a:spcBef>
              <a:spcAft>
                <a:spcPct val="0"/>
              </a:spcAft>
            </a:pPr>
            <a:r>
              <a:rPr lang="en-GB" altLang="en-US" sz="3600" dirty="0">
                <a:solidFill>
                  <a:srgbClr val="595959"/>
                </a:solidFill>
                <a:latin typeface="PT Sans" panose="020B0503020203020204" pitchFamily="34" charset="0"/>
                <a:cs typeface="Tahoma" panose="020B0604030504040204" pitchFamily="34" charset="0"/>
              </a:rPr>
              <a:t>Garden Organic started first Master Composter programme in UK in 2001</a:t>
            </a:r>
          </a:p>
          <a:p>
            <a:pPr eaLnBrk="0" fontAlgn="base" hangingPunct="0">
              <a:spcBef>
                <a:spcPct val="0"/>
              </a:spcBef>
              <a:spcAft>
                <a:spcPct val="0"/>
              </a:spcAft>
            </a:pPr>
            <a:r>
              <a:rPr lang="en-GB" altLang="en-US" sz="3600" dirty="0">
                <a:solidFill>
                  <a:srgbClr val="595959"/>
                </a:solidFill>
                <a:latin typeface="PT Sans" panose="020B0503020203020204" pitchFamily="34" charset="0"/>
                <a:cs typeface="Tahoma" panose="020B0604030504040204" pitchFamily="34" charset="0"/>
              </a:rPr>
              <a:t>Volunteers receive training and resources about home composting and free membership of Garden Organic see: </a:t>
            </a:r>
            <a:r>
              <a:rPr lang="en-GB" altLang="en-US" sz="3600" b="1" dirty="0">
                <a:solidFill>
                  <a:srgbClr val="595959"/>
                </a:solidFill>
                <a:latin typeface="PT Sans" panose="020B0503020203020204" pitchFamily="34" charset="0"/>
                <a:cs typeface="Tahoma" panose="020B0604030504040204" pitchFamily="34" charset="0"/>
              </a:rPr>
              <a:t>https://www.gardenorganic.org.uk/</a:t>
            </a:r>
          </a:p>
          <a:p>
            <a:pPr eaLnBrk="0" fontAlgn="base" hangingPunct="0">
              <a:spcBef>
                <a:spcPct val="0"/>
              </a:spcBef>
              <a:spcAft>
                <a:spcPct val="0"/>
              </a:spcAft>
            </a:pPr>
            <a:r>
              <a:rPr lang="en-GB" altLang="en-US" sz="3600" dirty="0">
                <a:solidFill>
                  <a:srgbClr val="595959"/>
                </a:solidFill>
                <a:latin typeface="PT Sans" panose="020B0503020203020204" pitchFamily="34" charset="0"/>
                <a:cs typeface="Tahoma" panose="020B0604030504040204" pitchFamily="34" charset="0"/>
              </a:rPr>
              <a:t>Volunteers commit time to composting education projects in the community</a:t>
            </a:r>
            <a:endParaRPr lang="en-GB" dirty="0"/>
          </a:p>
        </p:txBody>
      </p:sp>
      <p:pic>
        <p:nvPicPr>
          <p:cNvPr id="6" name="Picture 5">
            <a:extLst>
              <a:ext uri="{FF2B5EF4-FFF2-40B4-BE49-F238E27FC236}">
                <a16:creationId xmlns:a16="http://schemas.microsoft.com/office/drawing/2014/main" id="{6670EDA9-BB48-B14D-D251-B7F889D1330F}"/>
              </a:ext>
            </a:extLst>
          </p:cNvPr>
          <p:cNvPicPr>
            <a:picLocks noChangeAspect="1"/>
          </p:cNvPicPr>
          <p:nvPr/>
        </p:nvPicPr>
        <p:blipFill>
          <a:blip r:embed="rId3"/>
          <a:srcRect l="2066" t="6144" r="1827"/>
          <a:stretch>
            <a:fillRect/>
          </a:stretch>
        </p:blipFill>
        <p:spPr>
          <a:xfrm>
            <a:off x="8452883" y="2121890"/>
            <a:ext cx="9231599" cy="6761613"/>
          </a:xfrm>
          <a:prstGeom prst="rect">
            <a:avLst/>
          </a:prstGeom>
        </p:spPr>
      </p:pic>
    </p:spTree>
    <p:extLst>
      <p:ext uri="{BB962C8B-B14F-4D97-AF65-F5344CB8AC3E}">
        <p14:creationId xmlns:p14="http://schemas.microsoft.com/office/powerpoint/2010/main" val="1555516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icon&#10;&#10;Description automatically generated">
            <a:extLst>
              <a:ext uri="{FF2B5EF4-FFF2-40B4-BE49-F238E27FC236}">
                <a16:creationId xmlns:a16="http://schemas.microsoft.com/office/drawing/2014/main" id="{D9D33FF4-0646-DFCC-2D72-6D4F6799E025}"/>
              </a:ext>
            </a:extLst>
          </p:cNvPr>
          <p:cNvPicPr>
            <a:picLocks noChangeAspect="1"/>
          </p:cNvPicPr>
          <p:nvPr/>
        </p:nvPicPr>
        <p:blipFill rotWithShape="1">
          <a:blip r:embed="rId3">
            <a:alphaModFix amt="25000"/>
          </a:blip>
          <a:srcRect r="18159" b="13814"/>
          <a:stretch/>
        </p:blipFill>
        <p:spPr>
          <a:xfrm>
            <a:off x="13456920" y="2055363"/>
            <a:ext cx="4831080" cy="8231637"/>
          </a:xfrm>
          <a:prstGeom prst="rect">
            <a:avLst/>
          </a:prstGeom>
        </p:spPr>
      </p:pic>
      <p:sp>
        <p:nvSpPr>
          <p:cNvPr id="2" name="Title 1">
            <a:extLst>
              <a:ext uri="{FF2B5EF4-FFF2-40B4-BE49-F238E27FC236}">
                <a16:creationId xmlns:a16="http://schemas.microsoft.com/office/drawing/2014/main" id="{B83A455A-E6D3-888E-292D-86F926421D0D}"/>
              </a:ext>
            </a:extLst>
          </p:cNvPr>
          <p:cNvSpPr>
            <a:spLocks noGrp="1"/>
          </p:cNvSpPr>
          <p:nvPr>
            <p:ph type="title"/>
          </p:nvPr>
        </p:nvSpPr>
        <p:spPr/>
        <p:txBody>
          <a:bodyPr/>
          <a:lstStyle/>
          <a:p>
            <a:r>
              <a:rPr lang="en-GB" altLang="en-US" dirty="0">
                <a:solidFill>
                  <a:srgbClr val="4E7F31"/>
                </a:solidFill>
                <a:latin typeface="Averia Serif Libre Light" panose="02000603000000000004" pitchFamily="2" charset="0"/>
              </a:rPr>
              <a:t>Our story</a:t>
            </a:r>
            <a:endParaRPr lang="en-US" dirty="0"/>
          </a:p>
        </p:txBody>
      </p:sp>
      <p:sp>
        <p:nvSpPr>
          <p:cNvPr id="3" name="Content Placeholder 2">
            <a:extLst>
              <a:ext uri="{FF2B5EF4-FFF2-40B4-BE49-F238E27FC236}">
                <a16:creationId xmlns:a16="http://schemas.microsoft.com/office/drawing/2014/main" id="{A1FAEC76-37A5-5659-2071-42F0CE298A5B}"/>
              </a:ext>
            </a:extLst>
          </p:cNvPr>
          <p:cNvSpPr>
            <a:spLocks noGrp="1"/>
          </p:cNvSpPr>
          <p:nvPr>
            <p:ph idx="1"/>
          </p:nvPr>
        </p:nvSpPr>
        <p:spPr>
          <a:xfrm>
            <a:off x="9436187" y="4218314"/>
            <a:ext cx="6839970" cy="3722225"/>
          </a:xfrm>
        </p:spPr>
        <p:txBody>
          <a:bodyPr/>
          <a:lstStyle/>
          <a:p>
            <a:pPr marL="0" indent="0">
              <a:buNone/>
            </a:pPr>
            <a:r>
              <a:rPr lang="en-GB" sz="2700" b="1" dirty="0"/>
              <a:t>Volunteer projects:</a:t>
            </a:r>
          </a:p>
          <a:p>
            <a:pPr marL="0" indent="0">
              <a:buNone/>
            </a:pPr>
            <a:r>
              <a:rPr lang="en-GB" sz="2100" b="1" dirty="0"/>
              <a:t>Buckinghamshire</a:t>
            </a:r>
          </a:p>
          <a:p>
            <a:pPr marL="0" indent="0">
              <a:buNone/>
            </a:pPr>
            <a:r>
              <a:rPr lang="en-GB" sz="2100" b="1" dirty="0"/>
              <a:t>Cumbria</a:t>
            </a:r>
          </a:p>
          <a:p>
            <a:pPr marL="0" indent="0">
              <a:buNone/>
            </a:pPr>
            <a:r>
              <a:rPr lang="en-GB" sz="2100" b="1" dirty="0"/>
              <a:t>Norfolk</a:t>
            </a:r>
          </a:p>
          <a:p>
            <a:pPr marL="0" indent="0">
              <a:buNone/>
            </a:pPr>
            <a:r>
              <a:rPr lang="en-GB" sz="2100" b="1" dirty="0"/>
              <a:t>Suffolk</a:t>
            </a:r>
          </a:p>
          <a:p>
            <a:pPr marL="0" indent="0">
              <a:buNone/>
            </a:pPr>
            <a:r>
              <a:rPr lang="en-GB" sz="2100" b="1" dirty="0"/>
              <a:t>Gloucestershire</a:t>
            </a:r>
          </a:p>
          <a:p>
            <a:pPr marL="0" indent="0">
              <a:buNone/>
            </a:pPr>
            <a:r>
              <a:rPr lang="en-GB" sz="2100" b="1" dirty="0"/>
              <a:t>North Somerset</a:t>
            </a:r>
          </a:p>
          <a:p>
            <a:pPr marL="0" indent="0">
              <a:buNone/>
            </a:pPr>
            <a:r>
              <a:rPr lang="en-GB" sz="2100" b="1" dirty="0"/>
              <a:t>Leicestershire</a:t>
            </a:r>
          </a:p>
          <a:p>
            <a:pPr marL="0" indent="0">
              <a:buNone/>
            </a:pPr>
            <a:r>
              <a:rPr lang="en-GB" sz="2100" b="1" dirty="0"/>
              <a:t>Shropshire </a:t>
            </a:r>
          </a:p>
          <a:p>
            <a:pPr marL="0" indent="0">
              <a:buNone/>
            </a:pPr>
            <a:r>
              <a:rPr lang="en-GB" sz="2100" b="1" dirty="0"/>
              <a:t>Ceredigion</a:t>
            </a:r>
          </a:p>
          <a:p>
            <a:pPr marL="0" indent="0">
              <a:buNone/>
            </a:pPr>
            <a:r>
              <a:rPr lang="en-GB" sz="2100" b="1" dirty="0"/>
              <a:t>Gwynedd</a:t>
            </a:r>
          </a:p>
          <a:p>
            <a:pPr marL="0" indent="0">
              <a:buNone/>
            </a:pPr>
            <a:r>
              <a:rPr lang="en-GB" sz="2100" b="1" dirty="0"/>
              <a:t>Powys</a:t>
            </a:r>
          </a:p>
          <a:p>
            <a:pPr marL="0" indent="0">
              <a:buNone/>
            </a:pPr>
            <a:r>
              <a:rPr lang="en-GB" sz="2100" b="1" dirty="0"/>
              <a:t>Worcestershire</a:t>
            </a:r>
          </a:p>
          <a:p>
            <a:pPr marL="0" indent="0">
              <a:buNone/>
            </a:pPr>
            <a:endParaRPr lang="en-GB" sz="2100" b="1" dirty="0"/>
          </a:p>
          <a:p>
            <a:pPr marL="0" indent="0">
              <a:buNone/>
            </a:pPr>
            <a:endParaRPr lang="en-GB" sz="2100" b="1" dirty="0"/>
          </a:p>
          <a:p>
            <a:pPr marL="0" indent="0">
              <a:buNone/>
            </a:pPr>
            <a:endParaRPr lang="en-GB" sz="2100" b="1" dirty="0"/>
          </a:p>
        </p:txBody>
      </p:sp>
      <p:pic>
        <p:nvPicPr>
          <p:cNvPr id="4" name="Picture 3">
            <a:extLst>
              <a:ext uri="{FF2B5EF4-FFF2-40B4-BE49-F238E27FC236}">
                <a16:creationId xmlns:a16="http://schemas.microsoft.com/office/drawing/2014/main" id="{4043454D-CA84-346C-38D9-CE5986D2A583}"/>
              </a:ext>
            </a:extLst>
          </p:cNvPr>
          <p:cNvPicPr>
            <a:picLocks noChangeAspect="1"/>
          </p:cNvPicPr>
          <p:nvPr/>
        </p:nvPicPr>
        <p:blipFill>
          <a:blip r:embed="rId4"/>
          <a:srcRect/>
          <a:stretch/>
        </p:blipFill>
        <p:spPr>
          <a:xfrm rot="-120000">
            <a:off x="1389317" y="1636299"/>
            <a:ext cx="7328649" cy="7798551"/>
          </a:xfrm>
          <a:prstGeom prst="rect">
            <a:avLst/>
          </a:prstGeom>
        </p:spPr>
      </p:pic>
      <p:pic>
        <p:nvPicPr>
          <p:cNvPr id="5" name="Picture 4">
            <a:extLst>
              <a:ext uri="{FF2B5EF4-FFF2-40B4-BE49-F238E27FC236}">
                <a16:creationId xmlns:a16="http://schemas.microsoft.com/office/drawing/2014/main" id="{C1D2EABF-935A-8F6C-DDA8-84D3073DD74C}"/>
              </a:ext>
            </a:extLst>
          </p:cNvPr>
          <p:cNvPicPr>
            <a:picLocks noChangeAspect="1"/>
          </p:cNvPicPr>
          <p:nvPr/>
        </p:nvPicPr>
        <p:blipFill>
          <a:blip r:embed="rId5"/>
          <a:stretch>
            <a:fillRect/>
          </a:stretch>
        </p:blipFill>
        <p:spPr>
          <a:xfrm rot="19197471">
            <a:off x="440196" y="2009805"/>
            <a:ext cx="1752600" cy="552450"/>
          </a:xfrm>
          <a:prstGeom prst="rect">
            <a:avLst/>
          </a:prstGeom>
        </p:spPr>
      </p:pic>
      <p:pic>
        <p:nvPicPr>
          <p:cNvPr id="8" name="Picture 7" descr="A picture containing invertebrate, dark&#10;&#10;Description automatically generated">
            <a:extLst>
              <a:ext uri="{FF2B5EF4-FFF2-40B4-BE49-F238E27FC236}">
                <a16:creationId xmlns:a16="http://schemas.microsoft.com/office/drawing/2014/main" id="{C973F747-F143-43CF-5346-08FBE4556383}"/>
              </a:ext>
            </a:extLst>
          </p:cNvPr>
          <p:cNvPicPr>
            <a:picLocks noChangeAspect="1"/>
          </p:cNvPicPr>
          <p:nvPr/>
        </p:nvPicPr>
        <p:blipFill rotWithShape="1">
          <a:blip r:embed="rId6"/>
          <a:srcRect l="44803"/>
          <a:stretch/>
        </p:blipFill>
        <p:spPr>
          <a:xfrm>
            <a:off x="0" y="7365243"/>
            <a:ext cx="935832" cy="2190750"/>
          </a:xfrm>
          <a:prstGeom prst="rect">
            <a:avLst/>
          </a:prstGeom>
        </p:spPr>
      </p:pic>
      <p:sp>
        <p:nvSpPr>
          <p:cNvPr id="7" name="TextBox 6">
            <a:extLst>
              <a:ext uri="{FF2B5EF4-FFF2-40B4-BE49-F238E27FC236}">
                <a16:creationId xmlns:a16="http://schemas.microsoft.com/office/drawing/2014/main" id="{0540C37E-2933-8494-6EE4-C088EF162E8D}"/>
              </a:ext>
            </a:extLst>
          </p:cNvPr>
          <p:cNvSpPr txBox="1"/>
          <p:nvPr/>
        </p:nvSpPr>
        <p:spPr>
          <a:xfrm>
            <a:off x="13456921" y="2055364"/>
            <a:ext cx="3403607" cy="507831"/>
          </a:xfrm>
          <a:prstGeom prst="rect">
            <a:avLst/>
          </a:prstGeom>
          <a:noFill/>
        </p:spPr>
        <p:txBody>
          <a:bodyPr wrap="square" rtlCol="0">
            <a:spAutoFit/>
          </a:bodyPr>
          <a:lstStyle/>
          <a:p>
            <a:pPr defTabSz="1371600">
              <a:defRPr/>
            </a:pPr>
            <a:endParaRPr lang="en-GB" sz="2700" dirty="0">
              <a:solidFill>
                <a:srgbClr val="06431B"/>
              </a:solidFill>
              <a:latin typeface="Calibri" panose="020F0502020204030204"/>
            </a:endParaRPr>
          </a:p>
        </p:txBody>
      </p:sp>
      <p:sp>
        <p:nvSpPr>
          <p:cNvPr id="13" name="Content Placeholder 2">
            <a:extLst>
              <a:ext uri="{FF2B5EF4-FFF2-40B4-BE49-F238E27FC236}">
                <a16:creationId xmlns:a16="http://schemas.microsoft.com/office/drawing/2014/main" id="{023B5335-B94A-05C3-DCDB-84DB74624ACD}"/>
              </a:ext>
            </a:extLst>
          </p:cNvPr>
          <p:cNvSpPr txBox="1">
            <a:spLocks/>
          </p:cNvSpPr>
          <p:nvPr/>
        </p:nvSpPr>
        <p:spPr>
          <a:xfrm>
            <a:off x="13430966" y="2160928"/>
            <a:ext cx="4623770" cy="3722225"/>
          </a:xfrm>
          <a:prstGeom prst="rect">
            <a:avLst/>
          </a:prstGeom>
        </p:spPr>
        <p:txBody>
          <a:bodyPr vert="horz" lIns="0" tIns="68580" rIns="137160" bIns="68580" numCol="1" rtlCol="0" anchor="ctr" anchorCtr="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600" kern="1200">
                <a:solidFill>
                  <a:srgbClr val="06431B"/>
                </a:solidFill>
                <a:latin typeface="Kiwi Maru" pitchFamily="2" charset="-128"/>
                <a:ea typeface="Kiwi Maru" pitchFamily="2" charset="-128"/>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rgbClr val="06431B"/>
                </a:solidFill>
                <a:latin typeface="Kiwi Maru" pitchFamily="2" charset="-128"/>
                <a:ea typeface="Kiwi Maru" pitchFamily="2" charset="-128"/>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200" kern="1200">
                <a:solidFill>
                  <a:srgbClr val="06431B"/>
                </a:solidFill>
                <a:latin typeface="Kiwi Maru" pitchFamily="2" charset="-128"/>
                <a:ea typeface="Kiwi Maru" pitchFamily="2" charset="-128"/>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Raleway Black"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Raleway Blac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371600">
              <a:spcBef>
                <a:spcPts val="1500"/>
              </a:spcBef>
              <a:buNone/>
              <a:defRPr/>
            </a:pPr>
            <a:r>
              <a:rPr lang="en-GB" sz="2700" b="1" dirty="0"/>
              <a:t>Schools projects: </a:t>
            </a:r>
          </a:p>
          <a:p>
            <a:pPr marL="0" indent="0" defTabSz="1371600">
              <a:spcBef>
                <a:spcPts val="1500"/>
              </a:spcBef>
              <a:buNone/>
              <a:defRPr/>
            </a:pPr>
            <a:r>
              <a:rPr lang="en-GB" sz="2100" b="1" dirty="0"/>
              <a:t>West Midlands</a:t>
            </a:r>
          </a:p>
          <a:p>
            <a:pPr marL="0" indent="0" defTabSz="1371600">
              <a:spcBef>
                <a:spcPts val="1500"/>
              </a:spcBef>
              <a:buNone/>
              <a:defRPr/>
            </a:pPr>
            <a:r>
              <a:rPr lang="en-GB" sz="2100" b="1" dirty="0"/>
              <a:t>Warwickshire</a:t>
            </a:r>
          </a:p>
          <a:p>
            <a:pPr marL="0" indent="0" defTabSz="1371600">
              <a:spcBef>
                <a:spcPts val="1500"/>
              </a:spcBef>
              <a:buNone/>
              <a:defRPr/>
            </a:pPr>
            <a:r>
              <a:rPr lang="en-GB" sz="2100" b="1" dirty="0"/>
              <a:t>Northamptonshire</a:t>
            </a:r>
          </a:p>
          <a:p>
            <a:pPr marL="0" indent="0" defTabSz="1371600">
              <a:spcBef>
                <a:spcPts val="1500"/>
              </a:spcBef>
              <a:buNone/>
              <a:defRPr/>
            </a:pPr>
            <a:r>
              <a:rPr lang="en-GB" sz="2100" b="1" dirty="0"/>
              <a:t>Leicester City</a:t>
            </a:r>
          </a:p>
          <a:p>
            <a:pPr marL="0" indent="0" defTabSz="1371600">
              <a:spcBef>
                <a:spcPts val="1500"/>
              </a:spcBef>
              <a:buNone/>
              <a:defRPr/>
            </a:pPr>
            <a:r>
              <a:rPr lang="en-GB" sz="2100" b="1" dirty="0"/>
              <a:t>Nottinghamshire</a:t>
            </a:r>
          </a:p>
          <a:p>
            <a:pPr marL="0" indent="0" defTabSz="1371600">
              <a:spcBef>
                <a:spcPts val="1500"/>
              </a:spcBef>
              <a:buNone/>
              <a:defRPr/>
            </a:pPr>
            <a:r>
              <a:rPr lang="en-GB" sz="2100" b="1" dirty="0"/>
              <a:t>Shropshire</a:t>
            </a:r>
          </a:p>
          <a:p>
            <a:pPr marL="0" indent="0" defTabSz="1371600">
              <a:spcBef>
                <a:spcPts val="1500"/>
              </a:spcBef>
              <a:buNone/>
              <a:defRPr/>
            </a:pPr>
            <a:endParaRPr lang="en-GB" sz="2100" b="1" dirty="0"/>
          </a:p>
          <a:p>
            <a:pPr marL="0" indent="0" defTabSz="1371600">
              <a:spcBef>
                <a:spcPts val="1500"/>
              </a:spcBef>
              <a:buNone/>
              <a:defRPr/>
            </a:pPr>
            <a:endParaRPr lang="en-GB" sz="2100" b="1" dirty="0"/>
          </a:p>
        </p:txBody>
      </p:sp>
      <p:sp>
        <p:nvSpPr>
          <p:cNvPr id="15" name="Content Placeholder 2">
            <a:extLst>
              <a:ext uri="{FF2B5EF4-FFF2-40B4-BE49-F238E27FC236}">
                <a16:creationId xmlns:a16="http://schemas.microsoft.com/office/drawing/2014/main" id="{98081D0D-AB7C-62A1-6F7C-1957F949010F}"/>
              </a:ext>
            </a:extLst>
          </p:cNvPr>
          <p:cNvSpPr txBox="1">
            <a:spLocks/>
          </p:cNvSpPr>
          <p:nvPr/>
        </p:nvSpPr>
        <p:spPr>
          <a:xfrm>
            <a:off x="13430966" y="5617376"/>
            <a:ext cx="6839970" cy="3722225"/>
          </a:xfrm>
          <a:prstGeom prst="rect">
            <a:avLst/>
          </a:prstGeom>
        </p:spPr>
        <p:txBody>
          <a:bodyPr vert="horz" lIns="0" tIns="68580" rIns="137160" bIns="68580" numCol="1" rtlCol="0" anchor="ctr" anchorCtr="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600" kern="1200">
                <a:solidFill>
                  <a:srgbClr val="06431B"/>
                </a:solidFill>
                <a:latin typeface="Kiwi Maru" pitchFamily="2" charset="-128"/>
                <a:ea typeface="Kiwi Maru" pitchFamily="2" charset="-128"/>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rgbClr val="06431B"/>
                </a:solidFill>
                <a:latin typeface="Kiwi Maru" pitchFamily="2" charset="-128"/>
                <a:ea typeface="Kiwi Maru" pitchFamily="2" charset="-128"/>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200" kern="1200">
                <a:solidFill>
                  <a:srgbClr val="06431B"/>
                </a:solidFill>
                <a:latin typeface="Kiwi Maru" pitchFamily="2" charset="-128"/>
                <a:ea typeface="Kiwi Maru" pitchFamily="2" charset="-128"/>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Raleway Black"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Raleway Blac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371600">
              <a:spcBef>
                <a:spcPts val="1500"/>
              </a:spcBef>
              <a:buNone/>
              <a:defRPr/>
            </a:pPr>
            <a:r>
              <a:rPr lang="en-GB" sz="2700" b="1" dirty="0"/>
              <a:t>Online training: </a:t>
            </a:r>
          </a:p>
          <a:p>
            <a:pPr marL="0" indent="0" defTabSz="1371600">
              <a:spcBef>
                <a:spcPts val="1500"/>
              </a:spcBef>
              <a:buNone/>
              <a:defRPr/>
            </a:pPr>
            <a:r>
              <a:rPr lang="en-GB" sz="2100" b="1" dirty="0"/>
              <a:t>Falkirk</a:t>
            </a:r>
          </a:p>
          <a:p>
            <a:pPr marL="0" indent="0" defTabSz="1371600">
              <a:spcBef>
                <a:spcPts val="1500"/>
              </a:spcBef>
              <a:buNone/>
              <a:defRPr/>
            </a:pPr>
            <a:r>
              <a:rPr lang="en-GB" sz="2100" b="1" dirty="0"/>
              <a:t>Essex</a:t>
            </a:r>
          </a:p>
          <a:p>
            <a:pPr marL="0" indent="0" defTabSz="1371600">
              <a:spcBef>
                <a:spcPts val="1500"/>
              </a:spcBef>
              <a:buNone/>
              <a:defRPr/>
            </a:pPr>
            <a:r>
              <a:rPr lang="en-GB" sz="2100" b="1" dirty="0"/>
              <a:t>Dudley</a:t>
            </a:r>
          </a:p>
          <a:p>
            <a:pPr marL="0" indent="0" defTabSz="1371600">
              <a:spcBef>
                <a:spcPts val="1500"/>
              </a:spcBef>
              <a:buNone/>
              <a:defRPr/>
            </a:pPr>
            <a:r>
              <a:rPr lang="en-GB" sz="2100" b="1" dirty="0"/>
              <a:t>East London</a:t>
            </a:r>
          </a:p>
          <a:p>
            <a:pPr marL="0" indent="0" defTabSz="1371600">
              <a:spcBef>
                <a:spcPts val="1500"/>
              </a:spcBef>
              <a:buNone/>
              <a:defRPr/>
            </a:pPr>
            <a:endParaRPr lang="en-GB" sz="2100" b="1" dirty="0"/>
          </a:p>
          <a:p>
            <a:pPr marL="0" indent="0" defTabSz="1371600">
              <a:spcBef>
                <a:spcPts val="1500"/>
              </a:spcBef>
              <a:buNone/>
              <a:defRPr/>
            </a:pPr>
            <a:endParaRPr lang="en-GB" sz="2100" b="1" dirty="0"/>
          </a:p>
        </p:txBody>
      </p:sp>
    </p:spTree>
    <p:extLst>
      <p:ext uri="{BB962C8B-B14F-4D97-AF65-F5344CB8AC3E}">
        <p14:creationId xmlns:p14="http://schemas.microsoft.com/office/powerpoint/2010/main" val="2764570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243CA-4CAE-EC4D-3695-96C0F139ACBA}"/>
            </a:ext>
          </a:extLst>
        </p:cNvPr>
        <p:cNvGrpSpPr/>
        <p:nvPr/>
      </p:nvGrpSpPr>
      <p:grpSpPr>
        <a:xfrm>
          <a:off x="0" y="0"/>
          <a:ext cx="0" cy="0"/>
          <a:chOff x="0" y="0"/>
          <a:chExt cx="0" cy="0"/>
        </a:xfrm>
      </p:grpSpPr>
      <p:sp>
        <p:nvSpPr>
          <p:cNvPr id="26626" name="Rectangle 2">
            <a:extLst>
              <a:ext uri="{FF2B5EF4-FFF2-40B4-BE49-F238E27FC236}">
                <a16:creationId xmlns:a16="http://schemas.microsoft.com/office/drawing/2014/main" id="{2F06654F-1D1E-5614-F0C2-AA8DC7FFAFBC}"/>
              </a:ext>
            </a:extLst>
          </p:cNvPr>
          <p:cNvSpPr>
            <a:spLocks noGrp="1" noChangeArrowheads="1"/>
          </p:cNvSpPr>
          <p:nvPr>
            <p:ph type="title"/>
          </p:nvPr>
        </p:nvSpPr>
        <p:spPr/>
        <p:txBody>
          <a:bodyPr/>
          <a:lstStyle/>
          <a:p>
            <a:r>
              <a:rPr lang="en-GB" altLang="en-US" dirty="0">
                <a:solidFill>
                  <a:srgbClr val="4E7F31"/>
                </a:solidFill>
                <a:latin typeface="Averia Serif Libre Light" panose="02000603000000000004" pitchFamily="2" charset="0"/>
              </a:rPr>
              <a:t>Why encourage residents to compost?</a:t>
            </a:r>
            <a:endParaRPr lang="en-GB" altLang="en-US" dirty="0">
              <a:latin typeface="Averia Serif Libre Light" panose="02000603000000000004" pitchFamily="2" charset="0"/>
            </a:endParaRPr>
          </a:p>
        </p:txBody>
      </p:sp>
      <p:pic>
        <p:nvPicPr>
          <p:cNvPr id="5" name="Picture 4">
            <a:extLst>
              <a:ext uri="{FF2B5EF4-FFF2-40B4-BE49-F238E27FC236}">
                <a16:creationId xmlns:a16="http://schemas.microsoft.com/office/drawing/2014/main" id="{C3CE7F3F-AF55-B0BF-F0B7-902C95CB87A3}"/>
              </a:ext>
            </a:extLst>
          </p:cNvPr>
          <p:cNvPicPr>
            <a:picLocks noChangeAspect="1"/>
          </p:cNvPicPr>
          <p:nvPr/>
        </p:nvPicPr>
        <p:blipFill>
          <a:blip r:embed="rId3"/>
          <a:srcRect/>
          <a:stretch/>
        </p:blipFill>
        <p:spPr>
          <a:xfrm rot="16200000">
            <a:off x="4395776" y="5308389"/>
            <a:ext cx="7560000" cy="408648"/>
          </a:xfrm>
          <a:prstGeom prst="rect">
            <a:avLst/>
          </a:prstGeom>
        </p:spPr>
      </p:pic>
      <p:sp>
        <p:nvSpPr>
          <p:cNvPr id="6" name="Content Placeholder 4">
            <a:extLst>
              <a:ext uri="{FF2B5EF4-FFF2-40B4-BE49-F238E27FC236}">
                <a16:creationId xmlns:a16="http://schemas.microsoft.com/office/drawing/2014/main" id="{BF4DC745-97FB-9F25-6304-9E81A02FC10B}"/>
              </a:ext>
            </a:extLst>
          </p:cNvPr>
          <p:cNvSpPr>
            <a:spLocks noGrp="1"/>
          </p:cNvSpPr>
          <p:nvPr>
            <p:ph idx="1"/>
          </p:nvPr>
        </p:nvSpPr>
        <p:spPr>
          <a:xfrm>
            <a:off x="882970" y="2475570"/>
            <a:ext cx="6954836" cy="5946804"/>
          </a:xfrm>
        </p:spPr>
        <p:txBody>
          <a:bodyPr/>
          <a:lstStyle/>
          <a:p>
            <a:pPr marL="0"/>
            <a:r>
              <a:rPr lang="en-US" sz="4800" dirty="0">
                <a:latin typeface="Averia Serif Libre" panose="02000603000000000004" pitchFamily="2" charset="0"/>
              </a:rPr>
              <a:t>It’s good for people</a:t>
            </a:r>
          </a:p>
          <a:p>
            <a:pPr marL="0"/>
            <a:endParaRPr lang="en-GB" b="1" dirty="0"/>
          </a:p>
          <a:p>
            <a:pPr marL="0"/>
            <a:r>
              <a:rPr lang="en-GB" b="1" dirty="0"/>
              <a:t>Composting improves the soil and feeds plants in our gardens.  It makes the soil more water retentive and helps it to lock in carbon</a:t>
            </a:r>
          </a:p>
          <a:p>
            <a:pPr marL="0"/>
            <a:r>
              <a:rPr lang="en-GB" b="1" dirty="0"/>
              <a:t>It can save people money - 1 x 330 litre compost bin = 8 bags x 40 litre soil improver @ £8 each = £64 pa</a:t>
            </a:r>
          </a:p>
          <a:p>
            <a:pPr marL="0"/>
            <a:r>
              <a:rPr lang="en-GB" b="1" dirty="0"/>
              <a:t>Reduced use of Council tips &amp; collection services = less CO2 emissions and pollution </a:t>
            </a:r>
          </a:p>
          <a:p>
            <a:pPr marL="0"/>
            <a:r>
              <a:rPr lang="en-GB" b="1" dirty="0"/>
              <a:t>Physical activities in green spaces improve people’s health and wellbeing</a:t>
            </a:r>
          </a:p>
          <a:p>
            <a:pPr marL="0"/>
            <a:r>
              <a:rPr lang="en-GB" b="1" dirty="0"/>
              <a:t>It raises awareness of climate change issues and helps people feel they are doing something positive </a:t>
            </a:r>
          </a:p>
          <a:p>
            <a:pPr marL="0"/>
            <a:endParaRPr lang="en-GB" b="1" dirty="0"/>
          </a:p>
        </p:txBody>
      </p:sp>
      <p:pic>
        <p:nvPicPr>
          <p:cNvPr id="7" name="Picture 6">
            <a:extLst>
              <a:ext uri="{FF2B5EF4-FFF2-40B4-BE49-F238E27FC236}">
                <a16:creationId xmlns:a16="http://schemas.microsoft.com/office/drawing/2014/main" id="{9B6F859F-33A7-3C55-0549-E6F458510435}"/>
              </a:ext>
            </a:extLst>
          </p:cNvPr>
          <p:cNvPicPr>
            <a:picLocks noChangeAspect="1"/>
          </p:cNvPicPr>
          <p:nvPr/>
        </p:nvPicPr>
        <p:blipFill>
          <a:blip r:embed="rId3"/>
          <a:srcRect/>
          <a:stretch/>
        </p:blipFill>
        <p:spPr>
          <a:xfrm>
            <a:off x="882970" y="2754066"/>
            <a:ext cx="4502660" cy="243387"/>
          </a:xfrm>
          <a:prstGeom prst="rect">
            <a:avLst/>
          </a:prstGeom>
        </p:spPr>
      </p:pic>
      <p:pic>
        <p:nvPicPr>
          <p:cNvPr id="10" name="Picture 4">
            <a:extLst>
              <a:ext uri="{FF2B5EF4-FFF2-40B4-BE49-F238E27FC236}">
                <a16:creationId xmlns:a16="http://schemas.microsoft.com/office/drawing/2014/main" id="{B5DF8367-2A37-5E22-D429-5D53634DF99C}"/>
              </a:ext>
            </a:extLst>
          </p:cNvPr>
          <p:cNvPicPr/>
          <p:nvPr/>
        </p:nvPicPr>
        <p:blipFill>
          <a:blip r:embed="rId4" cstate="print">
            <a:extLst>
              <a:ext uri="{28A0092B-C50C-407E-A947-70E740481C1C}">
                <a14:useLocalDpi xmlns:a14="http://schemas.microsoft.com/office/drawing/2010/main" val="0"/>
              </a:ext>
            </a:extLst>
          </a:blip>
          <a:srcRect/>
          <a:stretch/>
        </p:blipFill>
        <p:spPr>
          <a:xfrm>
            <a:off x="8320807" y="3541499"/>
            <a:ext cx="2958257" cy="4884647"/>
          </a:xfrm>
          <a:prstGeom prst="rect">
            <a:avLst/>
          </a:prstGeom>
          <a:ln>
            <a:noFill/>
          </a:ln>
        </p:spPr>
      </p:pic>
      <p:pic>
        <p:nvPicPr>
          <p:cNvPr id="3" name="Picture 2">
            <a:extLst>
              <a:ext uri="{FF2B5EF4-FFF2-40B4-BE49-F238E27FC236}">
                <a16:creationId xmlns:a16="http://schemas.microsoft.com/office/drawing/2014/main" id="{74D9CB8F-3F8B-7045-F8DE-5020097B0A45}"/>
              </a:ext>
            </a:extLst>
          </p:cNvPr>
          <p:cNvPicPr>
            <a:picLocks noChangeAspect="1"/>
          </p:cNvPicPr>
          <p:nvPr/>
        </p:nvPicPr>
        <p:blipFill>
          <a:blip r:embed="rId5"/>
          <a:stretch>
            <a:fillRect/>
          </a:stretch>
        </p:blipFill>
        <p:spPr>
          <a:xfrm>
            <a:off x="12812354" y="6608819"/>
            <a:ext cx="1705791" cy="2518074"/>
          </a:xfrm>
          <a:prstGeom prst="rect">
            <a:avLst/>
          </a:prstGeom>
        </p:spPr>
      </p:pic>
      <p:pic>
        <p:nvPicPr>
          <p:cNvPr id="8" name="Picture 7">
            <a:extLst>
              <a:ext uri="{FF2B5EF4-FFF2-40B4-BE49-F238E27FC236}">
                <a16:creationId xmlns:a16="http://schemas.microsoft.com/office/drawing/2014/main" id="{55F870F5-67D7-8B27-EF5A-E14ED877CA86}"/>
              </a:ext>
            </a:extLst>
          </p:cNvPr>
          <p:cNvPicPr>
            <a:picLocks noChangeAspect="1"/>
          </p:cNvPicPr>
          <p:nvPr/>
        </p:nvPicPr>
        <p:blipFill>
          <a:blip r:embed="rId6"/>
          <a:stretch>
            <a:fillRect/>
          </a:stretch>
        </p:blipFill>
        <p:spPr>
          <a:xfrm>
            <a:off x="12757904" y="4171349"/>
            <a:ext cx="1710077" cy="2514818"/>
          </a:xfrm>
          <a:prstGeom prst="rect">
            <a:avLst/>
          </a:prstGeom>
        </p:spPr>
      </p:pic>
      <p:pic>
        <p:nvPicPr>
          <p:cNvPr id="11" name="Picture 10">
            <a:extLst>
              <a:ext uri="{FF2B5EF4-FFF2-40B4-BE49-F238E27FC236}">
                <a16:creationId xmlns:a16="http://schemas.microsoft.com/office/drawing/2014/main" id="{6AEAA1BA-BB87-4DDB-04DF-E9416150816B}"/>
              </a:ext>
            </a:extLst>
          </p:cNvPr>
          <p:cNvPicPr>
            <a:picLocks noChangeAspect="1"/>
          </p:cNvPicPr>
          <p:nvPr/>
        </p:nvPicPr>
        <p:blipFill>
          <a:blip r:embed="rId6"/>
          <a:stretch>
            <a:fillRect/>
          </a:stretch>
        </p:blipFill>
        <p:spPr>
          <a:xfrm>
            <a:off x="14386948" y="6597149"/>
            <a:ext cx="1710077" cy="2514818"/>
          </a:xfrm>
          <a:prstGeom prst="rect">
            <a:avLst/>
          </a:prstGeom>
        </p:spPr>
      </p:pic>
      <p:pic>
        <p:nvPicPr>
          <p:cNvPr id="14" name="Picture 13">
            <a:extLst>
              <a:ext uri="{FF2B5EF4-FFF2-40B4-BE49-F238E27FC236}">
                <a16:creationId xmlns:a16="http://schemas.microsoft.com/office/drawing/2014/main" id="{1D5F6E5B-D20A-FDB6-AAE3-681D3B1C322A}"/>
              </a:ext>
            </a:extLst>
          </p:cNvPr>
          <p:cNvPicPr>
            <a:picLocks noChangeAspect="1"/>
          </p:cNvPicPr>
          <p:nvPr/>
        </p:nvPicPr>
        <p:blipFill>
          <a:blip r:embed="rId6"/>
          <a:stretch>
            <a:fillRect/>
          </a:stretch>
        </p:blipFill>
        <p:spPr>
          <a:xfrm>
            <a:off x="15961541" y="6582223"/>
            <a:ext cx="1710077" cy="2514818"/>
          </a:xfrm>
          <a:prstGeom prst="rect">
            <a:avLst/>
          </a:prstGeom>
        </p:spPr>
      </p:pic>
      <p:pic>
        <p:nvPicPr>
          <p:cNvPr id="16" name="Picture 15">
            <a:extLst>
              <a:ext uri="{FF2B5EF4-FFF2-40B4-BE49-F238E27FC236}">
                <a16:creationId xmlns:a16="http://schemas.microsoft.com/office/drawing/2014/main" id="{53B4A855-C421-D157-DA2A-8856D5829530}"/>
              </a:ext>
            </a:extLst>
          </p:cNvPr>
          <p:cNvPicPr>
            <a:picLocks noChangeAspect="1"/>
          </p:cNvPicPr>
          <p:nvPr/>
        </p:nvPicPr>
        <p:blipFill>
          <a:blip r:embed="rId6"/>
          <a:stretch>
            <a:fillRect/>
          </a:stretch>
        </p:blipFill>
        <p:spPr>
          <a:xfrm>
            <a:off x="14355554" y="4203233"/>
            <a:ext cx="1710077" cy="2514818"/>
          </a:xfrm>
          <a:prstGeom prst="rect">
            <a:avLst/>
          </a:prstGeom>
        </p:spPr>
      </p:pic>
      <p:pic>
        <p:nvPicPr>
          <p:cNvPr id="18" name="Picture 17">
            <a:extLst>
              <a:ext uri="{FF2B5EF4-FFF2-40B4-BE49-F238E27FC236}">
                <a16:creationId xmlns:a16="http://schemas.microsoft.com/office/drawing/2014/main" id="{329B0740-B114-FCFC-A499-0870998B3F1E}"/>
              </a:ext>
            </a:extLst>
          </p:cNvPr>
          <p:cNvPicPr>
            <a:picLocks noChangeAspect="1"/>
          </p:cNvPicPr>
          <p:nvPr/>
        </p:nvPicPr>
        <p:blipFill>
          <a:blip r:embed="rId6"/>
          <a:stretch>
            <a:fillRect/>
          </a:stretch>
        </p:blipFill>
        <p:spPr>
          <a:xfrm>
            <a:off x="15992935" y="4191563"/>
            <a:ext cx="1710077" cy="2514818"/>
          </a:xfrm>
          <a:prstGeom prst="rect">
            <a:avLst/>
          </a:prstGeom>
        </p:spPr>
      </p:pic>
      <p:pic>
        <p:nvPicPr>
          <p:cNvPr id="20" name="Picture 19">
            <a:extLst>
              <a:ext uri="{FF2B5EF4-FFF2-40B4-BE49-F238E27FC236}">
                <a16:creationId xmlns:a16="http://schemas.microsoft.com/office/drawing/2014/main" id="{943C6C98-F780-BA2D-C851-3C52418F4EEB}"/>
              </a:ext>
            </a:extLst>
          </p:cNvPr>
          <p:cNvPicPr>
            <a:picLocks noChangeAspect="1"/>
          </p:cNvPicPr>
          <p:nvPr/>
        </p:nvPicPr>
        <p:blipFill>
          <a:blip r:embed="rId6"/>
          <a:stretch>
            <a:fillRect/>
          </a:stretch>
        </p:blipFill>
        <p:spPr>
          <a:xfrm>
            <a:off x="13531909" y="1700086"/>
            <a:ext cx="1710077" cy="2514818"/>
          </a:xfrm>
          <a:prstGeom prst="rect">
            <a:avLst/>
          </a:prstGeom>
        </p:spPr>
      </p:pic>
      <p:pic>
        <p:nvPicPr>
          <p:cNvPr id="22" name="Picture 21">
            <a:extLst>
              <a:ext uri="{FF2B5EF4-FFF2-40B4-BE49-F238E27FC236}">
                <a16:creationId xmlns:a16="http://schemas.microsoft.com/office/drawing/2014/main" id="{A5D6147B-9E03-2709-90EE-D3C60D5318EB}"/>
              </a:ext>
            </a:extLst>
          </p:cNvPr>
          <p:cNvPicPr>
            <a:picLocks noChangeAspect="1"/>
          </p:cNvPicPr>
          <p:nvPr/>
        </p:nvPicPr>
        <p:blipFill>
          <a:blip r:embed="rId6"/>
          <a:stretch>
            <a:fillRect/>
          </a:stretch>
        </p:blipFill>
        <p:spPr>
          <a:xfrm>
            <a:off x="15241985" y="1656532"/>
            <a:ext cx="1710077" cy="2514818"/>
          </a:xfrm>
          <a:prstGeom prst="rect">
            <a:avLst/>
          </a:prstGeom>
        </p:spPr>
      </p:pic>
      <p:sp>
        <p:nvSpPr>
          <p:cNvPr id="23" name="Equals 22">
            <a:extLst>
              <a:ext uri="{FF2B5EF4-FFF2-40B4-BE49-F238E27FC236}">
                <a16:creationId xmlns:a16="http://schemas.microsoft.com/office/drawing/2014/main" id="{5AF1B583-2811-2A29-7186-BB6209F07803}"/>
              </a:ext>
            </a:extLst>
          </p:cNvPr>
          <p:cNvSpPr/>
          <p:nvPr/>
        </p:nvSpPr>
        <p:spPr>
          <a:xfrm>
            <a:off x="11206367" y="5428757"/>
            <a:ext cx="1371600" cy="1371600"/>
          </a:xfrm>
          <a:prstGeom prst="mathEqua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endParaRPr lang="en-GB" sz="2700">
              <a:solidFill>
                <a:srgbClr val="06431B"/>
              </a:solidFill>
              <a:latin typeface="Arial"/>
            </a:endParaRPr>
          </a:p>
        </p:txBody>
      </p:sp>
    </p:spTree>
    <p:extLst>
      <p:ext uri="{BB962C8B-B14F-4D97-AF65-F5344CB8AC3E}">
        <p14:creationId xmlns:p14="http://schemas.microsoft.com/office/powerpoint/2010/main" val="3818164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GB" altLang="en-US" dirty="0">
                <a:solidFill>
                  <a:srgbClr val="4E7F31"/>
                </a:solidFill>
                <a:latin typeface="Averia Serif Libre Light" panose="02000603000000000004" pitchFamily="2" charset="0"/>
              </a:rPr>
              <a:t>Why encourage residents to compost?</a:t>
            </a:r>
            <a:endParaRPr lang="en-GB" altLang="en-US" dirty="0">
              <a:latin typeface="Averia Serif Libre Light" panose="02000603000000000004" pitchFamily="2" charset="0"/>
            </a:endParaRPr>
          </a:p>
        </p:txBody>
      </p:sp>
      <p:pic>
        <p:nvPicPr>
          <p:cNvPr id="5" name="Picture 4">
            <a:extLst>
              <a:ext uri="{FF2B5EF4-FFF2-40B4-BE49-F238E27FC236}">
                <a16:creationId xmlns:a16="http://schemas.microsoft.com/office/drawing/2014/main" id="{FE0CAAFF-240A-4E9E-24D0-60CE6C290DB7}"/>
              </a:ext>
            </a:extLst>
          </p:cNvPr>
          <p:cNvPicPr>
            <a:picLocks noChangeAspect="1"/>
          </p:cNvPicPr>
          <p:nvPr/>
        </p:nvPicPr>
        <p:blipFill>
          <a:blip r:embed="rId3"/>
          <a:srcRect/>
          <a:stretch/>
        </p:blipFill>
        <p:spPr>
          <a:xfrm rot="16200000">
            <a:off x="5102363" y="5336175"/>
            <a:ext cx="7560000" cy="408648"/>
          </a:xfrm>
          <a:prstGeom prst="rect">
            <a:avLst/>
          </a:prstGeom>
        </p:spPr>
      </p:pic>
      <p:sp>
        <p:nvSpPr>
          <p:cNvPr id="8" name="Content Placeholder 4">
            <a:extLst>
              <a:ext uri="{FF2B5EF4-FFF2-40B4-BE49-F238E27FC236}">
                <a16:creationId xmlns:a16="http://schemas.microsoft.com/office/drawing/2014/main" id="{989671B0-B0AC-71EA-B8A0-7F9973B6EE4E}"/>
              </a:ext>
            </a:extLst>
          </p:cNvPr>
          <p:cNvSpPr txBox="1">
            <a:spLocks/>
          </p:cNvSpPr>
          <p:nvPr/>
        </p:nvSpPr>
        <p:spPr>
          <a:xfrm>
            <a:off x="9600215" y="1760500"/>
            <a:ext cx="7908566" cy="3077492"/>
          </a:xfrm>
          <a:prstGeom prst="rect">
            <a:avLst/>
          </a:prstGeom>
        </p:spPr>
        <p:txBody>
          <a:bodyPr vert="horz" lIns="0" tIns="68580" rIns="137160" bIns="68580" numCol="1" rtlCol="0" anchor="ctr" anchorCtr="0">
            <a:no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600" kern="1200">
                <a:solidFill>
                  <a:srgbClr val="06431B"/>
                </a:solidFill>
                <a:latin typeface="Kiwi Maru" pitchFamily="2" charset="-128"/>
                <a:ea typeface="Kiwi Maru" pitchFamily="2" charset="-128"/>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a:solidFill>
                  <a:srgbClr val="06431B"/>
                </a:solidFill>
                <a:latin typeface="Kiwi Maru" pitchFamily="2" charset="-128"/>
                <a:ea typeface="Kiwi Maru" pitchFamily="2" charset="-128"/>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200" kern="1200">
                <a:solidFill>
                  <a:srgbClr val="06431B"/>
                </a:solidFill>
                <a:latin typeface="Kiwi Maru" pitchFamily="2" charset="-128"/>
                <a:ea typeface="Kiwi Maru" pitchFamily="2" charset="-128"/>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Raleway Black"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Raleway Blac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371600">
              <a:spcBef>
                <a:spcPts val="1500"/>
              </a:spcBef>
              <a:buNone/>
            </a:pPr>
            <a:r>
              <a:rPr lang="en-US" sz="4800" dirty="0">
                <a:latin typeface="Averia Serif Libre" panose="02000603000000000004" pitchFamily="2" charset="0"/>
              </a:rPr>
              <a:t>It’s good for councils</a:t>
            </a:r>
          </a:p>
          <a:p>
            <a:pPr marL="0" indent="0" defTabSz="1371600">
              <a:spcBef>
                <a:spcPts val="1500"/>
              </a:spcBef>
              <a:buNone/>
            </a:pPr>
            <a:endParaRPr lang="en-GB" sz="2400" b="1" dirty="0"/>
          </a:p>
          <a:p>
            <a:pPr marL="0" indent="0" defTabSz="1371600">
              <a:spcBef>
                <a:spcPts val="1500"/>
              </a:spcBef>
              <a:buNone/>
            </a:pPr>
            <a:endParaRPr lang="en-GB" sz="2400" b="1" dirty="0"/>
          </a:p>
          <a:p>
            <a:pPr marL="0" indent="0" defTabSz="1371600">
              <a:spcBef>
                <a:spcPts val="1500"/>
              </a:spcBef>
              <a:buNone/>
            </a:pPr>
            <a:endParaRPr lang="en-GB" sz="2400" b="1" dirty="0"/>
          </a:p>
          <a:p>
            <a:pPr marL="0" indent="0" defTabSz="1371600">
              <a:spcBef>
                <a:spcPts val="1500"/>
              </a:spcBef>
              <a:buNone/>
            </a:pPr>
            <a:endParaRPr lang="en-GB" sz="2400" b="1" dirty="0"/>
          </a:p>
        </p:txBody>
      </p:sp>
      <p:pic>
        <p:nvPicPr>
          <p:cNvPr id="9" name="Picture 8">
            <a:extLst>
              <a:ext uri="{FF2B5EF4-FFF2-40B4-BE49-F238E27FC236}">
                <a16:creationId xmlns:a16="http://schemas.microsoft.com/office/drawing/2014/main" id="{9D08AF57-3ECD-DE22-821F-35D9DFF30239}"/>
              </a:ext>
            </a:extLst>
          </p:cNvPr>
          <p:cNvPicPr>
            <a:picLocks noChangeAspect="1"/>
          </p:cNvPicPr>
          <p:nvPr/>
        </p:nvPicPr>
        <p:blipFill>
          <a:blip r:embed="rId3"/>
          <a:srcRect/>
          <a:stretch/>
        </p:blipFill>
        <p:spPr>
          <a:xfrm>
            <a:off x="10035556" y="2551451"/>
            <a:ext cx="4502660" cy="243387"/>
          </a:xfrm>
          <a:prstGeom prst="rect">
            <a:avLst/>
          </a:prstGeom>
        </p:spPr>
      </p:pic>
      <p:sp>
        <p:nvSpPr>
          <p:cNvPr id="11" name="Rounded Rectangle 7">
            <a:extLst>
              <a:ext uri="{FF2B5EF4-FFF2-40B4-BE49-F238E27FC236}">
                <a16:creationId xmlns:a16="http://schemas.microsoft.com/office/drawing/2014/main" id="{81E57135-BB63-1098-1F96-CBECAFBF7A8A}"/>
              </a:ext>
            </a:extLst>
          </p:cNvPr>
          <p:cNvSpPr/>
          <p:nvPr/>
        </p:nvSpPr>
        <p:spPr>
          <a:xfrm>
            <a:off x="9191568" y="4837991"/>
            <a:ext cx="8180355" cy="968828"/>
          </a:xfrm>
          <a:prstGeom prst="roundRect">
            <a:avLst/>
          </a:prstGeom>
          <a:solidFill>
            <a:srgbClr val="D84B4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GB" sz="3000" dirty="0">
                <a:solidFill>
                  <a:srgbClr val="FFFFFF"/>
                </a:solidFill>
                <a:latin typeface="Kiwi Maru" panose="00000500000000000000" pitchFamily="2" charset="-128"/>
                <a:ea typeface="Kiwi Maru" panose="00000500000000000000" pitchFamily="2" charset="-128"/>
              </a:rPr>
              <a:t>Reduced pressure on Council services</a:t>
            </a:r>
          </a:p>
        </p:txBody>
      </p:sp>
      <p:sp>
        <p:nvSpPr>
          <p:cNvPr id="13" name="Rounded Rectangle 10">
            <a:extLst>
              <a:ext uri="{FF2B5EF4-FFF2-40B4-BE49-F238E27FC236}">
                <a16:creationId xmlns:a16="http://schemas.microsoft.com/office/drawing/2014/main" id="{F6A2F413-BF4E-5947-DB1E-0E8928779776}"/>
              </a:ext>
            </a:extLst>
          </p:cNvPr>
          <p:cNvSpPr/>
          <p:nvPr/>
        </p:nvSpPr>
        <p:spPr>
          <a:xfrm>
            <a:off x="9201317" y="6212051"/>
            <a:ext cx="8128770" cy="1210647"/>
          </a:xfrm>
          <a:prstGeom prst="roundRect">
            <a:avLst/>
          </a:prstGeom>
          <a:solidFill>
            <a:srgbClr val="D84B4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GB" sz="3000" dirty="0">
                <a:solidFill>
                  <a:srgbClr val="FFFFFF"/>
                </a:solidFill>
                <a:latin typeface="Kiwi Maru" panose="00000500000000000000" pitchFamily="2" charset="-128"/>
                <a:ea typeface="Kiwi Maru" panose="00000500000000000000" pitchFamily="2" charset="-128"/>
              </a:rPr>
              <a:t>Supports Councils’ commitments to Net Zero targets  </a:t>
            </a:r>
          </a:p>
        </p:txBody>
      </p:sp>
      <p:sp>
        <p:nvSpPr>
          <p:cNvPr id="14" name="Rounded Rectangle 11">
            <a:extLst>
              <a:ext uri="{FF2B5EF4-FFF2-40B4-BE49-F238E27FC236}">
                <a16:creationId xmlns:a16="http://schemas.microsoft.com/office/drawing/2014/main" id="{38DD3BBD-3E12-94EC-349D-68F5A306E438}"/>
              </a:ext>
            </a:extLst>
          </p:cNvPr>
          <p:cNvSpPr/>
          <p:nvPr/>
        </p:nvSpPr>
        <p:spPr>
          <a:xfrm>
            <a:off x="9191568" y="7827930"/>
            <a:ext cx="8180355" cy="1397142"/>
          </a:xfrm>
          <a:prstGeom prst="roundRect">
            <a:avLst/>
          </a:prstGeom>
          <a:solidFill>
            <a:srgbClr val="D84B4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GB" sz="3000" dirty="0">
                <a:solidFill>
                  <a:srgbClr val="FFFFFF"/>
                </a:solidFill>
                <a:latin typeface="Kiwi Maru" panose="00000500000000000000" pitchFamily="2" charset="-128"/>
                <a:ea typeface="Kiwi Maru" panose="00000500000000000000" pitchFamily="2" charset="-128"/>
              </a:rPr>
              <a:t>Less pollution &amp; happier &amp; healthier people = less pressure on NHS </a:t>
            </a:r>
          </a:p>
        </p:txBody>
      </p:sp>
      <p:sp>
        <p:nvSpPr>
          <p:cNvPr id="15" name="Rounded Rectangle 7">
            <a:extLst>
              <a:ext uri="{FF2B5EF4-FFF2-40B4-BE49-F238E27FC236}">
                <a16:creationId xmlns:a16="http://schemas.microsoft.com/office/drawing/2014/main" id="{AA12C006-3191-D642-C248-96474656FB87}"/>
              </a:ext>
            </a:extLst>
          </p:cNvPr>
          <p:cNvSpPr/>
          <p:nvPr/>
        </p:nvSpPr>
        <p:spPr>
          <a:xfrm>
            <a:off x="9144001" y="2875760"/>
            <a:ext cx="8227922" cy="1628070"/>
          </a:xfrm>
          <a:prstGeom prst="roundRect">
            <a:avLst/>
          </a:prstGeom>
          <a:solidFill>
            <a:srgbClr val="D84B4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GB" sz="3000" dirty="0">
                <a:solidFill>
                  <a:srgbClr val="FFFFFF"/>
                </a:solidFill>
                <a:latin typeface="Kiwi Maru" panose="00000500000000000000" pitchFamily="2" charset="-128"/>
                <a:ea typeface="Kiwi Maru" panose="00000500000000000000" pitchFamily="2" charset="-128"/>
              </a:rPr>
              <a:t>Encourages people to do their own recycling</a:t>
            </a:r>
          </a:p>
        </p:txBody>
      </p:sp>
      <p:pic>
        <p:nvPicPr>
          <p:cNvPr id="3" name="Content Placeholder 2">
            <a:extLst>
              <a:ext uri="{FF2B5EF4-FFF2-40B4-BE49-F238E27FC236}">
                <a16:creationId xmlns:a16="http://schemas.microsoft.com/office/drawing/2014/main" id="{DF89AD6B-6BCE-216F-557C-03D39EAED66A}"/>
              </a:ext>
            </a:extLst>
          </p:cNvPr>
          <p:cNvPicPr>
            <a:picLocks noGrp="1" noChangeAspect="1"/>
          </p:cNvPicPr>
          <p:nvPr>
            <p:ph idx="1"/>
          </p:nvPr>
        </p:nvPicPr>
        <p:blipFill>
          <a:blip r:embed="rId4"/>
          <a:stretch>
            <a:fillRect/>
          </a:stretch>
        </p:blipFill>
        <p:spPr>
          <a:xfrm>
            <a:off x="646132" y="2468451"/>
            <a:ext cx="4930667" cy="2675049"/>
          </a:xfrm>
          <a:prstGeom prst="rect">
            <a:avLst/>
          </a:prstGeom>
          <a:noFill/>
          <a:ln w="0">
            <a:noFill/>
          </a:ln>
        </p:spPr>
      </p:pic>
      <p:pic>
        <p:nvPicPr>
          <p:cNvPr id="6" name="Picture 5">
            <a:extLst>
              <a:ext uri="{FF2B5EF4-FFF2-40B4-BE49-F238E27FC236}">
                <a16:creationId xmlns:a16="http://schemas.microsoft.com/office/drawing/2014/main" id="{48F9CD50-FA37-0154-7830-034B51425327}"/>
              </a:ext>
            </a:extLst>
          </p:cNvPr>
          <p:cNvPicPr>
            <a:picLocks noChangeAspect="1"/>
          </p:cNvPicPr>
          <p:nvPr/>
        </p:nvPicPr>
        <p:blipFill>
          <a:blip r:embed="rId5"/>
          <a:stretch>
            <a:fillRect/>
          </a:stretch>
        </p:blipFill>
        <p:spPr>
          <a:xfrm>
            <a:off x="957914" y="5918704"/>
            <a:ext cx="7699208" cy="2607797"/>
          </a:xfrm>
          <a:prstGeom prst="rect">
            <a:avLst/>
          </a:prstGeom>
        </p:spPr>
      </p:pic>
      <p:pic>
        <p:nvPicPr>
          <p:cNvPr id="10" name="Picture 9">
            <a:extLst>
              <a:ext uri="{FF2B5EF4-FFF2-40B4-BE49-F238E27FC236}">
                <a16:creationId xmlns:a16="http://schemas.microsoft.com/office/drawing/2014/main" id="{FFE320DE-D5BD-BE12-A8A9-0D18D324400C}"/>
              </a:ext>
            </a:extLst>
          </p:cNvPr>
          <p:cNvPicPr>
            <a:picLocks noChangeAspect="1"/>
          </p:cNvPicPr>
          <p:nvPr/>
        </p:nvPicPr>
        <p:blipFill>
          <a:blip r:embed="rId6"/>
          <a:stretch>
            <a:fillRect/>
          </a:stretch>
        </p:blipFill>
        <p:spPr>
          <a:xfrm>
            <a:off x="1127825" y="1939604"/>
            <a:ext cx="3239829" cy="855234"/>
          </a:xfrm>
          <a:prstGeom prst="rect">
            <a:avLst/>
          </a:prstGeom>
        </p:spPr>
      </p:pic>
      <p:pic>
        <p:nvPicPr>
          <p:cNvPr id="17" name="Picture 16">
            <a:extLst>
              <a:ext uri="{FF2B5EF4-FFF2-40B4-BE49-F238E27FC236}">
                <a16:creationId xmlns:a16="http://schemas.microsoft.com/office/drawing/2014/main" id="{41B0C324-A502-D520-F8EB-17A7529C4998}"/>
              </a:ext>
            </a:extLst>
          </p:cNvPr>
          <p:cNvPicPr>
            <a:picLocks noChangeAspect="1"/>
          </p:cNvPicPr>
          <p:nvPr/>
        </p:nvPicPr>
        <p:blipFill>
          <a:blip r:embed="rId7"/>
          <a:stretch>
            <a:fillRect/>
          </a:stretch>
        </p:blipFill>
        <p:spPr>
          <a:xfrm>
            <a:off x="5576798" y="2875760"/>
            <a:ext cx="3101241" cy="224572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3E5E0"/>
        </a:solidFill>
        <a:effectLst/>
      </p:bgPr>
    </p:bg>
    <p:spTree>
      <p:nvGrpSpPr>
        <p:cNvPr id="1" name="">
          <a:extLst>
            <a:ext uri="{FF2B5EF4-FFF2-40B4-BE49-F238E27FC236}">
              <a16:creationId xmlns:a16="http://schemas.microsoft.com/office/drawing/2014/main" id="{99D24E6D-588C-918E-EAA7-228C3D1B711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06C916B-7641-7972-89EE-A76F633BF56B}"/>
              </a:ext>
            </a:extLst>
          </p:cNvPr>
          <p:cNvGrpSpPr/>
          <p:nvPr/>
        </p:nvGrpSpPr>
        <p:grpSpPr>
          <a:xfrm>
            <a:off x="865139" y="864163"/>
            <a:ext cx="9498062" cy="1231338"/>
            <a:chOff x="0" y="0"/>
            <a:chExt cx="2840973" cy="671883"/>
          </a:xfrm>
        </p:grpSpPr>
        <p:sp>
          <p:nvSpPr>
            <p:cNvPr id="3" name="Freeform 3">
              <a:extLst>
                <a:ext uri="{FF2B5EF4-FFF2-40B4-BE49-F238E27FC236}">
                  <a16:creationId xmlns:a16="http://schemas.microsoft.com/office/drawing/2014/main" id="{2AFB75F8-7597-3368-5972-9D772269B557}"/>
                </a:ext>
              </a:extLst>
            </p:cNvPr>
            <p:cNvSpPr/>
            <p:nvPr/>
          </p:nvSpPr>
          <p:spPr>
            <a:xfrm>
              <a:off x="0" y="0"/>
              <a:ext cx="2840973" cy="671883"/>
            </a:xfrm>
            <a:custGeom>
              <a:avLst/>
              <a:gdLst/>
              <a:ahLst/>
              <a:cxnLst/>
              <a:rect l="l" t="t" r="r" b="b"/>
              <a:pathLst>
                <a:path w="2840973" h="671883">
                  <a:moveTo>
                    <a:pt x="12875" y="0"/>
                  </a:moveTo>
                  <a:lnTo>
                    <a:pt x="2828098" y="0"/>
                  </a:lnTo>
                  <a:cubicBezTo>
                    <a:pt x="2831513" y="0"/>
                    <a:pt x="2834788" y="1356"/>
                    <a:pt x="2837202" y="3771"/>
                  </a:cubicBezTo>
                  <a:cubicBezTo>
                    <a:pt x="2839617" y="6186"/>
                    <a:pt x="2840973" y="9460"/>
                    <a:pt x="2840973" y="12875"/>
                  </a:cubicBezTo>
                  <a:lnTo>
                    <a:pt x="2840973" y="659008"/>
                  </a:lnTo>
                  <a:cubicBezTo>
                    <a:pt x="2840973" y="662423"/>
                    <a:pt x="2839617" y="665698"/>
                    <a:pt x="2837202" y="668112"/>
                  </a:cubicBezTo>
                  <a:cubicBezTo>
                    <a:pt x="2834788" y="670527"/>
                    <a:pt x="2831513" y="671883"/>
                    <a:pt x="2828098" y="671883"/>
                  </a:cubicBezTo>
                  <a:lnTo>
                    <a:pt x="12875" y="671883"/>
                  </a:lnTo>
                  <a:cubicBezTo>
                    <a:pt x="9460" y="671883"/>
                    <a:pt x="6186" y="670527"/>
                    <a:pt x="3771" y="668112"/>
                  </a:cubicBezTo>
                  <a:cubicBezTo>
                    <a:pt x="1356" y="665698"/>
                    <a:pt x="0" y="662423"/>
                    <a:pt x="0" y="659008"/>
                  </a:cubicBezTo>
                  <a:lnTo>
                    <a:pt x="0" y="12875"/>
                  </a:lnTo>
                  <a:cubicBezTo>
                    <a:pt x="0" y="9460"/>
                    <a:pt x="1356" y="6186"/>
                    <a:pt x="3771" y="3771"/>
                  </a:cubicBezTo>
                  <a:cubicBezTo>
                    <a:pt x="6186" y="1356"/>
                    <a:pt x="9460" y="0"/>
                    <a:pt x="12875" y="0"/>
                  </a:cubicBezTo>
                  <a:close/>
                </a:path>
              </a:pathLst>
            </a:custGeom>
            <a:solidFill>
              <a:srgbClr val="D8A21E"/>
            </a:solidFill>
          </p:spPr>
          <p:txBody>
            <a:bodyPr/>
            <a:lstStyle/>
            <a:p>
              <a:endParaRPr lang="en-GB"/>
            </a:p>
          </p:txBody>
        </p:sp>
        <p:sp>
          <p:nvSpPr>
            <p:cNvPr id="4" name="TextBox 4">
              <a:extLst>
                <a:ext uri="{FF2B5EF4-FFF2-40B4-BE49-F238E27FC236}">
                  <a16:creationId xmlns:a16="http://schemas.microsoft.com/office/drawing/2014/main" id="{28686C47-CD72-16AA-1143-F63F05767D33}"/>
                </a:ext>
              </a:extLst>
            </p:cNvPr>
            <p:cNvSpPr txBox="1"/>
            <p:nvPr/>
          </p:nvSpPr>
          <p:spPr>
            <a:xfrm>
              <a:off x="0" y="-66675"/>
              <a:ext cx="2840973" cy="738558"/>
            </a:xfrm>
            <a:prstGeom prst="rect">
              <a:avLst/>
            </a:prstGeom>
          </p:spPr>
          <p:txBody>
            <a:bodyPr lIns="50800" tIns="50800" rIns="50800" bIns="50800" rtlCol="0" anchor="ctr"/>
            <a:lstStyle/>
            <a:p>
              <a:pPr algn="ctr">
                <a:lnSpc>
                  <a:spcPts val="2659"/>
                </a:lnSpc>
              </a:pPr>
              <a:endParaRPr/>
            </a:p>
          </p:txBody>
        </p:sp>
      </p:grpSp>
      <p:sp>
        <p:nvSpPr>
          <p:cNvPr id="5" name="TextBox 5">
            <a:extLst>
              <a:ext uri="{FF2B5EF4-FFF2-40B4-BE49-F238E27FC236}">
                <a16:creationId xmlns:a16="http://schemas.microsoft.com/office/drawing/2014/main" id="{B8C462AB-332B-0EE5-51B6-49D6FA97A3EB}"/>
              </a:ext>
            </a:extLst>
          </p:cNvPr>
          <p:cNvSpPr txBox="1"/>
          <p:nvPr/>
        </p:nvSpPr>
        <p:spPr>
          <a:xfrm>
            <a:off x="1132316" y="917015"/>
            <a:ext cx="9039101" cy="867225"/>
          </a:xfrm>
          <a:prstGeom prst="rect">
            <a:avLst/>
          </a:prstGeom>
        </p:spPr>
        <p:txBody>
          <a:bodyPr lIns="0" tIns="0" rIns="0" bIns="0" rtlCol="0" anchor="t">
            <a:spAutoFit/>
          </a:bodyPr>
          <a:lstStyle/>
          <a:p>
            <a:pPr>
              <a:lnSpc>
                <a:spcPts val="8233"/>
              </a:lnSpc>
            </a:pPr>
            <a:r>
              <a:rPr lang="en-GB" sz="4800" dirty="0">
                <a:latin typeface="Sailors" panose="02000000000000000000" charset="0"/>
              </a:rPr>
              <a:t>Welcome</a:t>
            </a:r>
            <a:endParaRPr lang="en-US" sz="4800" dirty="0">
              <a:solidFill>
                <a:srgbClr val="000000"/>
              </a:solidFill>
              <a:latin typeface="Sailors"/>
              <a:ea typeface="Sailors"/>
              <a:cs typeface="Sailors"/>
              <a:sym typeface="Sailors"/>
            </a:endParaRPr>
          </a:p>
        </p:txBody>
      </p:sp>
      <p:grpSp>
        <p:nvGrpSpPr>
          <p:cNvPr id="6" name="Group 6">
            <a:extLst>
              <a:ext uri="{FF2B5EF4-FFF2-40B4-BE49-F238E27FC236}">
                <a16:creationId xmlns:a16="http://schemas.microsoft.com/office/drawing/2014/main" id="{E57D5C25-7ACE-D9FF-6D41-3E13CAE09AD2}"/>
              </a:ext>
            </a:extLst>
          </p:cNvPr>
          <p:cNvGrpSpPr/>
          <p:nvPr/>
        </p:nvGrpSpPr>
        <p:grpSpPr>
          <a:xfrm>
            <a:off x="10649633" y="-801557"/>
            <a:ext cx="4910819" cy="4220235"/>
            <a:chOff x="0" y="0"/>
            <a:chExt cx="812800" cy="698500"/>
          </a:xfrm>
        </p:grpSpPr>
        <p:sp>
          <p:nvSpPr>
            <p:cNvPr id="7" name="Freeform 7">
              <a:extLst>
                <a:ext uri="{FF2B5EF4-FFF2-40B4-BE49-F238E27FC236}">
                  <a16:creationId xmlns:a16="http://schemas.microsoft.com/office/drawing/2014/main" id="{6C22EB6F-AA6B-317F-7113-BFA3245C8FCA}"/>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151515"/>
            </a:solidFill>
          </p:spPr>
          <p:txBody>
            <a:bodyPr/>
            <a:lstStyle/>
            <a:p>
              <a:endParaRPr lang="en-GB"/>
            </a:p>
          </p:txBody>
        </p:sp>
        <p:sp>
          <p:nvSpPr>
            <p:cNvPr id="8" name="TextBox 8">
              <a:extLst>
                <a:ext uri="{FF2B5EF4-FFF2-40B4-BE49-F238E27FC236}">
                  <a16:creationId xmlns:a16="http://schemas.microsoft.com/office/drawing/2014/main" id="{3020653D-007E-BE89-1983-6EF898402F33}"/>
                </a:ext>
              </a:extLst>
            </p:cNvPr>
            <p:cNvSpPr txBox="1"/>
            <p:nvPr/>
          </p:nvSpPr>
          <p:spPr>
            <a:xfrm>
              <a:off x="114300" y="-66675"/>
              <a:ext cx="584200" cy="765175"/>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a:extLst>
              <a:ext uri="{FF2B5EF4-FFF2-40B4-BE49-F238E27FC236}">
                <a16:creationId xmlns:a16="http://schemas.microsoft.com/office/drawing/2014/main" id="{E2F00837-7B3D-3143-4CB0-C4257F2F9691}"/>
              </a:ext>
            </a:extLst>
          </p:cNvPr>
          <p:cNvGrpSpPr>
            <a:grpSpLocks noChangeAspect="1"/>
          </p:cNvGrpSpPr>
          <p:nvPr/>
        </p:nvGrpSpPr>
        <p:grpSpPr>
          <a:xfrm>
            <a:off x="14655426" y="1319071"/>
            <a:ext cx="4204197" cy="3640835"/>
            <a:chOff x="0" y="0"/>
            <a:chExt cx="6350000" cy="5499100"/>
          </a:xfrm>
        </p:grpSpPr>
        <p:sp>
          <p:nvSpPr>
            <p:cNvPr id="10" name="Freeform 10">
              <a:extLst>
                <a:ext uri="{FF2B5EF4-FFF2-40B4-BE49-F238E27FC236}">
                  <a16:creationId xmlns:a16="http://schemas.microsoft.com/office/drawing/2014/main" id="{68AB3F62-C509-381C-3AE8-8F436ECF6FF1}"/>
                </a:ext>
              </a:extLst>
            </p:cNvPr>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en-GB"/>
            </a:p>
          </p:txBody>
        </p:sp>
      </p:grpSp>
      <p:grpSp>
        <p:nvGrpSpPr>
          <p:cNvPr id="11" name="Group 11">
            <a:extLst>
              <a:ext uri="{FF2B5EF4-FFF2-40B4-BE49-F238E27FC236}">
                <a16:creationId xmlns:a16="http://schemas.microsoft.com/office/drawing/2014/main" id="{CBC1DF4B-F012-F4A2-903B-D7E4727CE659}"/>
              </a:ext>
            </a:extLst>
          </p:cNvPr>
          <p:cNvGrpSpPr/>
          <p:nvPr/>
        </p:nvGrpSpPr>
        <p:grpSpPr>
          <a:xfrm>
            <a:off x="14637113" y="-3041250"/>
            <a:ext cx="4910819" cy="4220235"/>
            <a:chOff x="0" y="0"/>
            <a:chExt cx="812800" cy="698500"/>
          </a:xfrm>
        </p:grpSpPr>
        <p:sp>
          <p:nvSpPr>
            <p:cNvPr id="12" name="Freeform 12">
              <a:extLst>
                <a:ext uri="{FF2B5EF4-FFF2-40B4-BE49-F238E27FC236}">
                  <a16:creationId xmlns:a16="http://schemas.microsoft.com/office/drawing/2014/main" id="{D90A8895-DBD7-57DD-8EF2-1726F509E587}"/>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D8A21E"/>
            </a:solidFill>
          </p:spPr>
          <p:txBody>
            <a:bodyPr/>
            <a:lstStyle/>
            <a:p>
              <a:endParaRPr lang="en-GB"/>
            </a:p>
          </p:txBody>
        </p:sp>
        <p:sp>
          <p:nvSpPr>
            <p:cNvPr id="13" name="TextBox 13">
              <a:extLst>
                <a:ext uri="{FF2B5EF4-FFF2-40B4-BE49-F238E27FC236}">
                  <a16:creationId xmlns:a16="http://schemas.microsoft.com/office/drawing/2014/main" id="{8FB03417-1A5C-C585-DED8-A5B6C2BAB058}"/>
                </a:ext>
              </a:extLst>
            </p:cNvPr>
            <p:cNvSpPr txBox="1"/>
            <p:nvPr/>
          </p:nvSpPr>
          <p:spPr>
            <a:xfrm>
              <a:off x="114300" y="-66675"/>
              <a:ext cx="584200" cy="765175"/>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a:extLst>
              <a:ext uri="{FF2B5EF4-FFF2-40B4-BE49-F238E27FC236}">
                <a16:creationId xmlns:a16="http://schemas.microsoft.com/office/drawing/2014/main" id="{B08B5FB5-2F4F-CD59-AC29-3C0B6C82592F}"/>
              </a:ext>
            </a:extLst>
          </p:cNvPr>
          <p:cNvGrpSpPr/>
          <p:nvPr/>
        </p:nvGrpSpPr>
        <p:grpSpPr>
          <a:xfrm>
            <a:off x="341472" y="370047"/>
            <a:ext cx="4210323" cy="6419139"/>
            <a:chOff x="0" y="0"/>
            <a:chExt cx="3585346" cy="5466287"/>
          </a:xfrm>
        </p:grpSpPr>
        <p:sp>
          <p:nvSpPr>
            <p:cNvPr id="16" name="Freeform 16">
              <a:extLst>
                <a:ext uri="{FF2B5EF4-FFF2-40B4-BE49-F238E27FC236}">
                  <a16:creationId xmlns:a16="http://schemas.microsoft.com/office/drawing/2014/main" id="{A7FAC207-A731-4BDF-A7E1-242D454D8D56}"/>
                </a:ext>
              </a:extLst>
            </p:cNvPr>
            <p:cNvSpPr/>
            <p:nvPr/>
          </p:nvSpPr>
          <p:spPr>
            <a:xfrm>
              <a:off x="0" y="0"/>
              <a:ext cx="3585346" cy="5466286"/>
            </a:xfrm>
            <a:custGeom>
              <a:avLst/>
              <a:gdLst/>
              <a:ahLst/>
              <a:cxnLst/>
              <a:rect l="l" t="t" r="r" b="b"/>
              <a:pathLst>
                <a:path w="3585346" h="5466286">
                  <a:moveTo>
                    <a:pt x="3421516" y="0"/>
                  </a:moveTo>
                  <a:lnTo>
                    <a:pt x="0" y="0"/>
                  </a:lnTo>
                  <a:lnTo>
                    <a:pt x="0" y="5466286"/>
                  </a:lnTo>
                  <a:lnTo>
                    <a:pt x="76200" y="5466286"/>
                  </a:lnTo>
                  <a:lnTo>
                    <a:pt x="76200" y="76200"/>
                  </a:lnTo>
                  <a:lnTo>
                    <a:pt x="3585346" y="76200"/>
                  </a:lnTo>
                  <a:lnTo>
                    <a:pt x="3585346" y="0"/>
                  </a:lnTo>
                  <a:close/>
                </a:path>
              </a:pathLst>
            </a:custGeom>
            <a:solidFill>
              <a:srgbClr val="D8A21E"/>
            </a:solidFill>
          </p:spPr>
          <p:txBody>
            <a:bodyPr/>
            <a:lstStyle/>
            <a:p>
              <a:endParaRPr lang="en-GB"/>
            </a:p>
          </p:txBody>
        </p:sp>
      </p:grpSp>
      <p:grpSp>
        <p:nvGrpSpPr>
          <p:cNvPr id="17" name="Group 17">
            <a:extLst>
              <a:ext uri="{FF2B5EF4-FFF2-40B4-BE49-F238E27FC236}">
                <a16:creationId xmlns:a16="http://schemas.microsoft.com/office/drawing/2014/main" id="{B0E15293-0CAD-01ED-E192-59A5CBE5459D}"/>
              </a:ext>
            </a:extLst>
          </p:cNvPr>
          <p:cNvGrpSpPr/>
          <p:nvPr/>
        </p:nvGrpSpPr>
        <p:grpSpPr>
          <a:xfrm rot="-10800000">
            <a:off x="11865513" y="7751113"/>
            <a:ext cx="6070024" cy="2019359"/>
            <a:chOff x="0" y="0"/>
            <a:chExt cx="5168994" cy="1719607"/>
          </a:xfrm>
        </p:grpSpPr>
        <p:sp>
          <p:nvSpPr>
            <p:cNvPr id="18" name="Freeform 18">
              <a:extLst>
                <a:ext uri="{FF2B5EF4-FFF2-40B4-BE49-F238E27FC236}">
                  <a16:creationId xmlns:a16="http://schemas.microsoft.com/office/drawing/2014/main" id="{6A1C5A55-E1D0-EC8F-DDC6-AA56F8E354AA}"/>
                </a:ext>
              </a:extLst>
            </p:cNvPr>
            <p:cNvSpPr/>
            <p:nvPr/>
          </p:nvSpPr>
          <p:spPr>
            <a:xfrm>
              <a:off x="0" y="0"/>
              <a:ext cx="5168994" cy="1719607"/>
            </a:xfrm>
            <a:custGeom>
              <a:avLst/>
              <a:gdLst/>
              <a:ahLst/>
              <a:cxnLst/>
              <a:rect l="l" t="t" r="r" b="b"/>
              <a:pathLst>
                <a:path w="5168994" h="1719607">
                  <a:moveTo>
                    <a:pt x="5005164" y="0"/>
                  </a:moveTo>
                  <a:lnTo>
                    <a:pt x="0" y="0"/>
                  </a:lnTo>
                  <a:lnTo>
                    <a:pt x="0" y="1719607"/>
                  </a:lnTo>
                  <a:lnTo>
                    <a:pt x="76200" y="1719607"/>
                  </a:lnTo>
                  <a:lnTo>
                    <a:pt x="76200" y="76200"/>
                  </a:lnTo>
                  <a:lnTo>
                    <a:pt x="5168994" y="76200"/>
                  </a:lnTo>
                  <a:lnTo>
                    <a:pt x="5168994" y="0"/>
                  </a:lnTo>
                  <a:close/>
                </a:path>
              </a:pathLst>
            </a:custGeom>
            <a:solidFill>
              <a:srgbClr val="D8A21E"/>
            </a:solidFill>
          </p:spPr>
          <p:txBody>
            <a:bodyPr/>
            <a:lstStyle/>
            <a:p>
              <a:endParaRPr lang="en-GB"/>
            </a:p>
          </p:txBody>
        </p:sp>
      </p:grpSp>
      <p:sp>
        <p:nvSpPr>
          <p:cNvPr id="21" name="TextBox 20">
            <a:extLst>
              <a:ext uri="{FF2B5EF4-FFF2-40B4-BE49-F238E27FC236}">
                <a16:creationId xmlns:a16="http://schemas.microsoft.com/office/drawing/2014/main" id="{5533F722-766D-A497-EDA2-1E4E3A7F580A}"/>
              </a:ext>
            </a:extLst>
          </p:cNvPr>
          <p:cNvSpPr txBox="1"/>
          <p:nvPr/>
        </p:nvSpPr>
        <p:spPr>
          <a:xfrm>
            <a:off x="352462" y="2165982"/>
            <a:ext cx="15725738" cy="6396366"/>
          </a:xfrm>
          <a:prstGeom prst="rect">
            <a:avLst/>
          </a:prstGeom>
          <a:noFill/>
        </p:spPr>
        <p:txBody>
          <a:bodyPr wrap="square">
            <a:spAutoFit/>
          </a:bodyPr>
          <a:lstStyle/>
          <a:p>
            <a:pPr marL="845820" lvl="1" indent="-457200" algn="just">
              <a:lnSpc>
                <a:spcPts val="5040"/>
              </a:lnSpc>
              <a:buFont typeface="Arial" panose="020B0604020202020204" pitchFamily="34" charset="0"/>
              <a:buChar char="•"/>
            </a:pPr>
            <a:r>
              <a:rPr lang="en-US" sz="3200" dirty="0">
                <a:solidFill>
                  <a:srgbClr val="000000"/>
                </a:solidFill>
                <a:latin typeface="Sailors"/>
                <a:ea typeface="Sailors"/>
                <a:cs typeface="Sailors"/>
                <a:sym typeface="Sailors"/>
              </a:rPr>
              <a:t>Housekeeping (fire alarms, loos, photographs)</a:t>
            </a:r>
          </a:p>
          <a:p>
            <a:pPr marL="845820" lvl="1" indent="-457200" algn="just">
              <a:lnSpc>
                <a:spcPts val="5040"/>
              </a:lnSpc>
              <a:buFont typeface="Arial" panose="020B0604020202020204" pitchFamily="34" charset="0"/>
              <a:buChar char="•"/>
            </a:pPr>
            <a:endParaRPr lang="en-US" sz="3200" dirty="0">
              <a:solidFill>
                <a:srgbClr val="000000"/>
              </a:solidFill>
              <a:latin typeface="Sailors"/>
              <a:ea typeface="Sailors"/>
              <a:cs typeface="Sailors"/>
              <a:sym typeface="Sailors"/>
            </a:endParaRPr>
          </a:p>
          <a:p>
            <a:pPr marL="845820" lvl="1" indent="-457200" algn="just">
              <a:lnSpc>
                <a:spcPts val="5040"/>
              </a:lnSpc>
              <a:buFont typeface="Arial" panose="020B0604020202020204" pitchFamily="34" charset="0"/>
              <a:buChar char="•"/>
            </a:pPr>
            <a:r>
              <a:rPr lang="en-US" sz="3200" dirty="0">
                <a:solidFill>
                  <a:srgbClr val="000000"/>
                </a:solidFill>
                <a:latin typeface="Sailors"/>
                <a:ea typeface="Sailors"/>
                <a:cs typeface="Sailors"/>
                <a:sym typeface="Sailors"/>
              </a:rPr>
              <a:t>Please use the microphones when speaking to the whole group</a:t>
            </a:r>
          </a:p>
          <a:p>
            <a:pPr marL="388620" lvl="1" algn="just">
              <a:lnSpc>
                <a:spcPts val="5040"/>
              </a:lnSpc>
            </a:pPr>
            <a:endParaRPr lang="en-US" sz="3200" dirty="0">
              <a:solidFill>
                <a:srgbClr val="000000"/>
              </a:solidFill>
              <a:latin typeface="Sailors"/>
              <a:ea typeface="Sailors"/>
              <a:cs typeface="Sailors"/>
              <a:sym typeface="Sailors"/>
            </a:endParaRPr>
          </a:p>
          <a:p>
            <a:pPr marL="845820" lvl="1" indent="-457200" algn="just">
              <a:lnSpc>
                <a:spcPts val="5040"/>
              </a:lnSpc>
              <a:buFont typeface="Arial" panose="020B0604020202020204" pitchFamily="34" charset="0"/>
              <a:buChar char="•"/>
            </a:pPr>
            <a:r>
              <a:rPr lang="en-US" sz="3200" dirty="0">
                <a:solidFill>
                  <a:srgbClr val="000000"/>
                </a:solidFill>
                <a:latin typeface="Sailors"/>
                <a:ea typeface="Sailors"/>
                <a:cs typeface="Sailors"/>
                <a:sym typeface="Sailors"/>
              </a:rPr>
              <a:t>Today’s voted theme is: </a:t>
            </a:r>
          </a:p>
          <a:p>
            <a:pPr marL="388620" lvl="1" algn="just">
              <a:lnSpc>
                <a:spcPts val="5040"/>
              </a:lnSpc>
            </a:pPr>
            <a:r>
              <a:rPr lang="en-US" sz="3200" dirty="0">
                <a:solidFill>
                  <a:srgbClr val="000000"/>
                </a:solidFill>
                <a:latin typeface="Sailors"/>
                <a:sym typeface="Sailors"/>
              </a:rPr>
              <a:t>	</a:t>
            </a:r>
            <a:r>
              <a:rPr lang="en-US" sz="3200" dirty="0">
                <a:solidFill>
                  <a:srgbClr val="000000"/>
                </a:solidFill>
                <a:latin typeface="Sailors"/>
              </a:rPr>
              <a:t>Promoting and encouraging reuse, refill and repair across the district and 	enabling private and community composting schemes</a:t>
            </a:r>
            <a:endParaRPr lang="en-US" sz="3200" dirty="0">
              <a:solidFill>
                <a:srgbClr val="000000"/>
              </a:solidFill>
              <a:latin typeface="Sailors"/>
              <a:sym typeface="Sailors"/>
            </a:endParaRPr>
          </a:p>
          <a:p>
            <a:pPr marL="1303020" lvl="2" indent="-457200" algn="just">
              <a:lnSpc>
                <a:spcPts val="5040"/>
              </a:lnSpc>
              <a:buFont typeface="Arial" panose="020B0604020202020204" pitchFamily="34" charset="0"/>
              <a:buChar char="•"/>
            </a:pPr>
            <a:endParaRPr lang="en-US" sz="3200" dirty="0">
              <a:solidFill>
                <a:srgbClr val="000000"/>
              </a:solidFill>
              <a:latin typeface="Sailors"/>
              <a:ea typeface="Sailors"/>
              <a:cs typeface="Sailors"/>
              <a:sym typeface="Sailors"/>
            </a:endParaRPr>
          </a:p>
          <a:p>
            <a:pPr marL="845820" lvl="1" indent="-457200" algn="just">
              <a:lnSpc>
                <a:spcPts val="5040"/>
              </a:lnSpc>
              <a:buFont typeface="Arial" panose="020B0604020202020204" pitchFamily="34" charset="0"/>
              <a:buChar char="•"/>
            </a:pPr>
            <a:r>
              <a:rPr lang="en-US" sz="3200" dirty="0">
                <a:solidFill>
                  <a:srgbClr val="000000"/>
                </a:solidFill>
                <a:latin typeface="Sailors"/>
                <a:ea typeface="Sailors"/>
                <a:cs typeface="Sailors"/>
                <a:sym typeface="Sailors"/>
              </a:rPr>
              <a:t>Tight agenda – discussion and feedback opportunities have been scheduled</a:t>
            </a:r>
          </a:p>
          <a:p>
            <a:pPr marL="388620" lvl="1" algn="just">
              <a:lnSpc>
                <a:spcPts val="5040"/>
              </a:lnSpc>
            </a:pPr>
            <a:endParaRPr lang="en-US" sz="3200" dirty="0">
              <a:solidFill>
                <a:srgbClr val="000000"/>
              </a:solidFill>
              <a:latin typeface="Sailors"/>
              <a:ea typeface="Sailors"/>
              <a:cs typeface="Sailors"/>
              <a:sym typeface="Sailors"/>
            </a:endParaRPr>
          </a:p>
        </p:txBody>
      </p:sp>
    </p:spTree>
    <p:extLst>
      <p:ext uri="{BB962C8B-B14F-4D97-AF65-F5344CB8AC3E}">
        <p14:creationId xmlns:p14="http://schemas.microsoft.com/office/powerpoint/2010/main" val="4261291630"/>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D4286-3423-9DE7-D536-5A42EB37037C}"/>
            </a:ext>
          </a:extLst>
        </p:cNvPr>
        <p:cNvGrpSpPr/>
        <p:nvPr/>
      </p:nvGrpSpPr>
      <p:grpSpPr>
        <a:xfrm>
          <a:off x="0" y="0"/>
          <a:ext cx="0" cy="0"/>
          <a:chOff x="0" y="0"/>
          <a:chExt cx="0" cy="0"/>
        </a:xfrm>
      </p:grpSpPr>
      <p:sp>
        <p:nvSpPr>
          <p:cNvPr id="9218" name="Title 1">
            <a:extLst>
              <a:ext uri="{FF2B5EF4-FFF2-40B4-BE49-F238E27FC236}">
                <a16:creationId xmlns:a16="http://schemas.microsoft.com/office/drawing/2014/main" id="{3EC9BE4E-DF4E-2DAA-9DD6-5CECAF96CCD3}"/>
              </a:ext>
            </a:extLst>
          </p:cNvPr>
          <p:cNvSpPr>
            <a:spLocks noGrp="1"/>
          </p:cNvSpPr>
          <p:nvPr>
            <p:ph type="title"/>
          </p:nvPr>
        </p:nvSpPr>
        <p:spPr/>
        <p:txBody>
          <a:bodyPr/>
          <a:lstStyle/>
          <a:p>
            <a:r>
              <a:rPr lang="en-GB" altLang="en-US" dirty="0">
                <a:solidFill>
                  <a:srgbClr val="4E7F31"/>
                </a:solidFill>
                <a:latin typeface="Averia Serif Libre Light" panose="02000603000000000004" pitchFamily="2" charset="0"/>
              </a:rPr>
              <a:t>What is composting?</a:t>
            </a:r>
          </a:p>
        </p:txBody>
      </p:sp>
      <p:sp>
        <p:nvSpPr>
          <p:cNvPr id="7" name="TextBox 6">
            <a:extLst>
              <a:ext uri="{FF2B5EF4-FFF2-40B4-BE49-F238E27FC236}">
                <a16:creationId xmlns:a16="http://schemas.microsoft.com/office/drawing/2014/main" id="{0D908C5C-29FE-AD2C-FB9E-E34555BF88D6}"/>
              </a:ext>
            </a:extLst>
          </p:cNvPr>
          <p:cNvSpPr txBox="1"/>
          <p:nvPr/>
        </p:nvSpPr>
        <p:spPr>
          <a:xfrm>
            <a:off x="811824" y="1906043"/>
            <a:ext cx="8646075" cy="7017306"/>
          </a:xfrm>
          <a:prstGeom prst="rect">
            <a:avLst/>
          </a:prstGeom>
          <a:noFill/>
        </p:spPr>
        <p:txBody>
          <a:bodyPr wrap="square" rtlCol="0">
            <a:spAutoFit/>
          </a:bodyPr>
          <a:lstStyle/>
          <a:p>
            <a:pPr defTabSz="1371600">
              <a:defRPr/>
            </a:pPr>
            <a:r>
              <a:rPr lang="en-GB" sz="2700" dirty="0">
                <a:solidFill>
                  <a:srgbClr val="10312B"/>
                </a:solidFill>
                <a:latin typeface="Kiwi Maru" panose="00000500000000000000" pitchFamily="2" charset="-128"/>
                <a:ea typeface="Kiwi Maru" panose="00000500000000000000" pitchFamily="2" charset="-128"/>
              </a:rPr>
              <a:t>Composting is the process of producing compost through </a:t>
            </a:r>
            <a:r>
              <a:rPr lang="en-GB" sz="2700" b="1" dirty="0">
                <a:solidFill>
                  <a:srgbClr val="10312B"/>
                </a:solidFill>
                <a:latin typeface="Kiwi Maru" panose="00000500000000000000" pitchFamily="2" charset="-128"/>
                <a:ea typeface="Kiwi Maru" panose="00000500000000000000" pitchFamily="2" charset="-128"/>
              </a:rPr>
              <a:t>aerobic decomposition </a:t>
            </a:r>
            <a:r>
              <a:rPr lang="en-GB" sz="2700" dirty="0">
                <a:solidFill>
                  <a:srgbClr val="10312B"/>
                </a:solidFill>
                <a:latin typeface="Kiwi Maru" panose="00000500000000000000" pitchFamily="2" charset="-128"/>
                <a:ea typeface="Kiwi Maru" panose="00000500000000000000" pitchFamily="2" charset="-128"/>
              </a:rPr>
              <a:t>of biodegradable organic matter. </a:t>
            </a:r>
          </a:p>
          <a:p>
            <a:pPr defTabSz="1371600">
              <a:defRPr/>
            </a:pPr>
            <a:endParaRPr lang="en-GB" sz="2700" dirty="0">
              <a:solidFill>
                <a:srgbClr val="10312B"/>
              </a:solidFill>
              <a:latin typeface="Kiwi Maru" panose="00000500000000000000" pitchFamily="2" charset="-128"/>
              <a:ea typeface="Kiwi Maru" panose="00000500000000000000" pitchFamily="2" charset="-128"/>
            </a:endParaRPr>
          </a:p>
          <a:p>
            <a:pPr defTabSz="1371600">
              <a:defRPr/>
            </a:pPr>
            <a:r>
              <a:rPr lang="en-GB" sz="2700" dirty="0">
                <a:solidFill>
                  <a:srgbClr val="10312B"/>
                </a:solidFill>
                <a:latin typeface="Kiwi Maru" panose="00000500000000000000" pitchFamily="2" charset="-128"/>
                <a:ea typeface="Kiwi Maru" panose="00000500000000000000" pitchFamily="2" charset="-128"/>
              </a:rPr>
              <a:t>Key ingredients are:</a:t>
            </a:r>
          </a:p>
          <a:p>
            <a:pPr defTabSz="1371600">
              <a:defRPr/>
            </a:pPr>
            <a:endParaRPr lang="en-GB" sz="2700" dirty="0">
              <a:solidFill>
                <a:srgbClr val="10312B"/>
              </a:solidFill>
              <a:latin typeface="Kiwi Maru" panose="00000500000000000000" pitchFamily="2" charset="-128"/>
              <a:ea typeface="Kiwi Maru" panose="00000500000000000000" pitchFamily="2" charset="-128"/>
            </a:endParaRPr>
          </a:p>
          <a:p>
            <a:pPr defTabSz="1371600">
              <a:defRPr/>
            </a:pPr>
            <a:r>
              <a:rPr lang="en-GB" sz="3600" b="1" dirty="0">
                <a:solidFill>
                  <a:srgbClr val="06431B">
                    <a:lumMod val="75000"/>
                    <a:lumOff val="25000"/>
                  </a:srgbClr>
                </a:solidFill>
                <a:latin typeface="Kiwi Maru" panose="00000500000000000000" pitchFamily="2" charset="-128"/>
                <a:ea typeface="Kiwi Maru" panose="00000500000000000000" pitchFamily="2" charset="-128"/>
              </a:rPr>
              <a:t>Green </a:t>
            </a:r>
            <a:r>
              <a:rPr lang="en-GB" sz="2700" b="1" dirty="0">
                <a:solidFill>
                  <a:srgbClr val="06431B"/>
                </a:solidFill>
                <a:latin typeface="Kiwi Maru" panose="00000500000000000000" pitchFamily="2" charset="-128"/>
                <a:ea typeface="Kiwi Maru" panose="00000500000000000000" pitchFamily="2" charset="-128"/>
              </a:rPr>
              <a:t>organic matter </a:t>
            </a:r>
            <a:r>
              <a:rPr lang="en-GB" sz="2700" dirty="0">
                <a:solidFill>
                  <a:srgbClr val="10312B"/>
                </a:solidFill>
                <a:latin typeface="Kiwi Maru" panose="00000500000000000000" pitchFamily="2" charset="-128"/>
                <a:ea typeface="Kiwi Maru" panose="00000500000000000000" pitchFamily="2" charset="-128"/>
              </a:rPr>
              <a:t>rich in nitrogen to provide </a:t>
            </a:r>
            <a:r>
              <a:rPr lang="en-GB" sz="2700" b="1" dirty="0">
                <a:solidFill>
                  <a:srgbClr val="10312B"/>
                </a:solidFill>
                <a:latin typeface="Kiwi Maru" panose="00000500000000000000" pitchFamily="2" charset="-128"/>
                <a:ea typeface="Kiwi Maru" panose="00000500000000000000" pitchFamily="2" charset="-128"/>
              </a:rPr>
              <a:t>moisture &amp; speed up </a:t>
            </a:r>
            <a:r>
              <a:rPr lang="en-GB" sz="2700" b="1" dirty="0" err="1">
                <a:solidFill>
                  <a:srgbClr val="10312B"/>
                </a:solidFill>
                <a:latin typeface="Kiwi Maru" panose="00000500000000000000" pitchFamily="2" charset="-128"/>
                <a:ea typeface="Kiwi Maru" panose="00000500000000000000" pitchFamily="2" charset="-128"/>
              </a:rPr>
              <a:t>decompostition</a:t>
            </a:r>
            <a:endParaRPr lang="en-GB" sz="2700" b="1" dirty="0">
              <a:solidFill>
                <a:srgbClr val="10312B"/>
              </a:solidFill>
              <a:latin typeface="Kiwi Maru" panose="00000500000000000000" pitchFamily="2" charset="-128"/>
              <a:ea typeface="Kiwi Maru" panose="00000500000000000000" pitchFamily="2" charset="-128"/>
            </a:endParaRPr>
          </a:p>
          <a:p>
            <a:pPr defTabSz="1371600">
              <a:defRPr/>
            </a:pPr>
            <a:r>
              <a:rPr lang="en-GB" sz="2700" b="1" dirty="0">
                <a:solidFill>
                  <a:srgbClr val="10312B"/>
                </a:solidFill>
                <a:latin typeface="Kiwi Maru" panose="00000500000000000000" pitchFamily="2" charset="-128"/>
                <a:ea typeface="Kiwi Maru" panose="00000500000000000000" pitchFamily="2" charset="-128"/>
              </a:rPr>
              <a:t>+</a:t>
            </a:r>
          </a:p>
          <a:p>
            <a:pPr defTabSz="1371600">
              <a:defRPr/>
            </a:pPr>
            <a:r>
              <a:rPr lang="en-GB" sz="3600" b="1" dirty="0">
                <a:solidFill>
                  <a:srgbClr val="F6ECE1">
                    <a:lumMod val="25000"/>
                  </a:srgbClr>
                </a:solidFill>
                <a:latin typeface="Kiwi Maru" panose="00000500000000000000" pitchFamily="2" charset="-128"/>
                <a:ea typeface="Kiwi Maru" panose="00000500000000000000" pitchFamily="2" charset="-128"/>
              </a:rPr>
              <a:t>Brown</a:t>
            </a:r>
            <a:r>
              <a:rPr lang="en-GB" sz="2700" b="1" dirty="0">
                <a:solidFill>
                  <a:srgbClr val="F6ECE1">
                    <a:lumMod val="25000"/>
                  </a:srgbClr>
                </a:solidFill>
                <a:latin typeface="Kiwi Maru" panose="00000500000000000000" pitchFamily="2" charset="-128"/>
                <a:ea typeface="Kiwi Maru" panose="00000500000000000000" pitchFamily="2" charset="-128"/>
              </a:rPr>
              <a:t> </a:t>
            </a:r>
            <a:r>
              <a:rPr lang="en-GB" sz="2700" dirty="0">
                <a:solidFill>
                  <a:srgbClr val="10312B"/>
                </a:solidFill>
                <a:latin typeface="Kiwi Maru" panose="00000500000000000000" pitchFamily="2" charset="-128"/>
                <a:ea typeface="Kiwi Maru" panose="00000500000000000000" pitchFamily="2" charset="-128"/>
              </a:rPr>
              <a:t>organic matter, rich in carbon to provide structure &amp; airflow </a:t>
            </a:r>
          </a:p>
          <a:p>
            <a:pPr defTabSz="1371600">
              <a:defRPr/>
            </a:pPr>
            <a:endParaRPr lang="en-GB" sz="2700" dirty="0">
              <a:solidFill>
                <a:srgbClr val="10312B"/>
              </a:solidFill>
              <a:latin typeface="Kiwi Maru" panose="00000500000000000000" pitchFamily="2" charset="-128"/>
              <a:ea typeface="Kiwi Maru" panose="00000500000000000000" pitchFamily="2" charset="-128"/>
            </a:endParaRPr>
          </a:p>
          <a:p>
            <a:pPr defTabSz="1371600">
              <a:defRPr/>
            </a:pPr>
            <a:r>
              <a:rPr lang="en-GB" sz="2700" dirty="0">
                <a:solidFill>
                  <a:srgbClr val="10312B"/>
                </a:solidFill>
                <a:latin typeface="Kiwi Maru" panose="00000500000000000000" pitchFamily="2" charset="-128"/>
                <a:ea typeface="Kiwi Maru" panose="00000500000000000000" pitchFamily="2" charset="-128"/>
              </a:rPr>
              <a:t>The decomposition is performed primarily by </a:t>
            </a:r>
            <a:r>
              <a:rPr lang="en-GB" sz="2700" b="1" dirty="0">
                <a:solidFill>
                  <a:srgbClr val="10312B"/>
                </a:solidFill>
                <a:latin typeface="Kiwi Maru" panose="00000500000000000000" pitchFamily="2" charset="-128"/>
                <a:ea typeface="Kiwi Maru" panose="00000500000000000000" pitchFamily="2" charset="-128"/>
              </a:rPr>
              <a:t>microscopic organisms</a:t>
            </a:r>
            <a:r>
              <a:rPr lang="en-GB" sz="2700" dirty="0">
                <a:solidFill>
                  <a:srgbClr val="10312B"/>
                </a:solidFill>
                <a:latin typeface="Kiwi Maru" panose="00000500000000000000" pitchFamily="2" charset="-128"/>
                <a:ea typeface="Kiwi Maru" panose="00000500000000000000" pitchFamily="2" charset="-128"/>
              </a:rPr>
              <a:t>, although larger creatures such as ants and worms also contribute.</a:t>
            </a:r>
          </a:p>
          <a:p>
            <a:pPr defTabSz="1371600">
              <a:defRPr/>
            </a:pPr>
            <a:endParaRPr lang="en-GB" sz="2700" dirty="0">
              <a:solidFill>
                <a:srgbClr val="10312B"/>
              </a:solidFill>
              <a:latin typeface="Kiwi Maru" panose="00000500000000000000" pitchFamily="2" charset="-128"/>
              <a:ea typeface="Kiwi Maru" panose="00000500000000000000" pitchFamily="2" charset="-128"/>
            </a:endParaRPr>
          </a:p>
        </p:txBody>
      </p:sp>
      <p:pic>
        <p:nvPicPr>
          <p:cNvPr id="2" name="Picture 2" descr="No photo description available.">
            <a:extLst>
              <a:ext uri="{FF2B5EF4-FFF2-40B4-BE49-F238E27FC236}">
                <a16:creationId xmlns:a16="http://schemas.microsoft.com/office/drawing/2014/main" id="{3B955170-8818-68F6-AC6C-3EF3BB0BA6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72285" y="1667774"/>
            <a:ext cx="7888220" cy="7888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2069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A406B-4BF5-6DB3-3CB5-966F5B7DEFE5}"/>
            </a:ext>
          </a:extLst>
        </p:cNvPr>
        <p:cNvGrpSpPr/>
        <p:nvPr/>
      </p:nvGrpSpPr>
      <p:grpSpPr>
        <a:xfrm>
          <a:off x="0" y="0"/>
          <a:ext cx="0" cy="0"/>
          <a:chOff x="0" y="0"/>
          <a:chExt cx="0" cy="0"/>
        </a:xfrm>
      </p:grpSpPr>
      <p:sp>
        <p:nvSpPr>
          <p:cNvPr id="9218" name="Title 1">
            <a:extLst>
              <a:ext uri="{FF2B5EF4-FFF2-40B4-BE49-F238E27FC236}">
                <a16:creationId xmlns:a16="http://schemas.microsoft.com/office/drawing/2014/main" id="{0388D69C-1A0E-5ABF-409F-357E2D1819E8}"/>
              </a:ext>
            </a:extLst>
          </p:cNvPr>
          <p:cNvSpPr>
            <a:spLocks noGrp="1"/>
          </p:cNvSpPr>
          <p:nvPr>
            <p:ph type="title"/>
          </p:nvPr>
        </p:nvSpPr>
        <p:spPr/>
        <p:txBody>
          <a:bodyPr/>
          <a:lstStyle/>
          <a:p>
            <a:r>
              <a:rPr lang="en-GB" altLang="en-US" dirty="0">
                <a:solidFill>
                  <a:srgbClr val="4E7F31"/>
                </a:solidFill>
                <a:latin typeface="Averia Serif Libre Light" panose="02000603000000000004" pitchFamily="2" charset="0"/>
              </a:rPr>
              <a:t>Compost creatures…</a:t>
            </a:r>
          </a:p>
        </p:txBody>
      </p:sp>
      <p:pic>
        <p:nvPicPr>
          <p:cNvPr id="4" name="Picture 3">
            <a:extLst>
              <a:ext uri="{FF2B5EF4-FFF2-40B4-BE49-F238E27FC236}">
                <a16:creationId xmlns:a16="http://schemas.microsoft.com/office/drawing/2014/main" id="{FC875266-8EB5-06B6-4E00-9FFB444DFD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3273" y="1717547"/>
            <a:ext cx="9561455" cy="8569454"/>
          </a:xfrm>
          <a:prstGeom prst="rect">
            <a:avLst/>
          </a:prstGeom>
        </p:spPr>
      </p:pic>
    </p:spTree>
    <p:extLst>
      <p:ext uri="{BB962C8B-B14F-4D97-AF65-F5344CB8AC3E}">
        <p14:creationId xmlns:p14="http://schemas.microsoft.com/office/powerpoint/2010/main" val="28235892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1711A-B885-7A8E-18EF-A4CB0FEC60F2}"/>
            </a:ext>
          </a:extLst>
        </p:cNvPr>
        <p:cNvGrpSpPr/>
        <p:nvPr/>
      </p:nvGrpSpPr>
      <p:grpSpPr>
        <a:xfrm>
          <a:off x="0" y="0"/>
          <a:ext cx="0" cy="0"/>
          <a:chOff x="0" y="0"/>
          <a:chExt cx="0" cy="0"/>
        </a:xfrm>
      </p:grpSpPr>
      <p:sp>
        <p:nvSpPr>
          <p:cNvPr id="9218" name="Title 1">
            <a:extLst>
              <a:ext uri="{FF2B5EF4-FFF2-40B4-BE49-F238E27FC236}">
                <a16:creationId xmlns:a16="http://schemas.microsoft.com/office/drawing/2014/main" id="{8DAC5AD2-7847-76D0-C3E2-B1A13D6F57C7}"/>
              </a:ext>
            </a:extLst>
          </p:cNvPr>
          <p:cNvSpPr>
            <a:spLocks noGrp="1"/>
          </p:cNvSpPr>
          <p:nvPr>
            <p:ph type="title"/>
          </p:nvPr>
        </p:nvSpPr>
        <p:spPr/>
        <p:txBody>
          <a:bodyPr/>
          <a:lstStyle/>
          <a:p>
            <a:r>
              <a:rPr lang="en-GB" altLang="en-US" dirty="0">
                <a:solidFill>
                  <a:srgbClr val="4E7F31"/>
                </a:solidFill>
                <a:latin typeface="Averia Serif Libre Light" panose="02000603000000000004" pitchFamily="2" charset="0"/>
              </a:rPr>
              <a:t>Compost creatures…</a:t>
            </a:r>
          </a:p>
        </p:txBody>
      </p:sp>
      <p:pic>
        <p:nvPicPr>
          <p:cNvPr id="6" name="Picture 5">
            <a:extLst>
              <a:ext uri="{FF2B5EF4-FFF2-40B4-BE49-F238E27FC236}">
                <a16:creationId xmlns:a16="http://schemas.microsoft.com/office/drawing/2014/main" id="{890C7895-D16B-BD86-0CC2-1FBF2304C490}"/>
              </a:ext>
            </a:extLst>
          </p:cNvPr>
          <p:cNvPicPr>
            <a:picLocks noChangeAspect="1"/>
          </p:cNvPicPr>
          <p:nvPr/>
        </p:nvPicPr>
        <p:blipFill>
          <a:blip r:embed="rId3"/>
          <a:stretch>
            <a:fillRect/>
          </a:stretch>
        </p:blipFill>
        <p:spPr>
          <a:xfrm>
            <a:off x="3551443" y="1772507"/>
            <a:ext cx="10836572" cy="7635048"/>
          </a:xfrm>
          <a:prstGeom prst="rect">
            <a:avLst/>
          </a:prstGeom>
        </p:spPr>
      </p:pic>
    </p:spTree>
    <p:extLst>
      <p:ext uri="{BB962C8B-B14F-4D97-AF65-F5344CB8AC3E}">
        <p14:creationId xmlns:p14="http://schemas.microsoft.com/office/powerpoint/2010/main" val="12350120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5C69A-EF0F-17AB-3BE2-3EC2E4525690}"/>
            </a:ext>
          </a:extLst>
        </p:cNvPr>
        <p:cNvGrpSpPr/>
        <p:nvPr/>
      </p:nvGrpSpPr>
      <p:grpSpPr>
        <a:xfrm>
          <a:off x="0" y="0"/>
          <a:ext cx="0" cy="0"/>
          <a:chOff x="0" y="0"/>
          <a:chExt cx="0" cy="0"/>
        </a:xfrm>
      </p:grpSpPr>
      <p:sp>
        <p:nvSpPr>
          <p:cNvPr id="9218" name="Title 1">
            <a:extLst>
              <a:ext uri="{FF2B5EF4-FFF2-40B4-BE49-F238E27FC236}">
                <a16:creationId xmlns:a16="http://schemas.microsoft.com/office/drawing/2014/main" id="{48A4BC21-450A-FB6A-15BD-3C2ABAE992AB}"/>
              </a:ext>
            </a:extLst>
          </p:cNvPr>
          <p:cNvSpPr>
            <a:spLocks noGrp="1"/>
          </p:cNvSpPr>
          <p:nvPr>
            <p:ph type="title"/>
          </p:nvPr>
        </p:nvSpPr>
        <p:spPr/>
        <p:txBody>
          <a:bodyPr/>
          <a:lstStyle/>
          <a:p>
            <a:r>
              <a:rPr lang="en-GB" altLang="en-US" dirty="0">
                <a:solidFill>
                  <a:srgbClr val="4E7F31"/>
                </a:solidFill>
                <a:latin typeface="Averia Serif Libre Light" panose="02000603000000000004" pitchFamily="2" charset="0"/>
              </a:rPr>
              <a:t>The Master Composter project</a:t>
            </a:r>
          </a:p>
        </p:txBody>
      </p:sp>
      <p:sp>
        <p:nvSpPr>
          <p:cNvPr id="7" name="TextBox 6">
            <a:extLst>
              <a:ext uri="{FF2B5EF4-FFF2-40B4-BE49-F238E27FC236}">
                <a16:creationId xmlns:a16="http://schemas.microsoft.com/office/drawing/2014/main" id="{FF8D33E4-AC82-F238-0657-73C84491DE46}"/>
              </a:ext>
            </a:extLst>
          </p:cNvPr>
          <p:cNvSpPr txBox="1"/>
          <p:nvPr/>
        </p:nvSpPr>
        <p:spPr>
          <a:xfrm>
            <a:off x="778955" y="1741878"/>
            <a:ext cx="8332175" cy="7571303"/>
          </a:xfrm>
          <a:prstGeom prst="rect">
            <a:avLst/>
          </a:prstGeom>
          <a:noFill/>
        </p:spPr>
        <p:txBody>
          <a:bodyPr wrap="square" rtlCol="0">
            <a:spAutoFit/>
          </a:bodyPr>
          <a:lstStyle/>
          <a:p>
            <a:pPr defTabSz="1371600">
              <a:defRPr/>
            </a:pPr>
            <a:r>
              <a:rPr lang="en-GB" sz="2700" dirty="0">
                <a:solidFill>
                  <a:srgbClr val="10312B"/>
                </a:solidFill>
                <a:latin typeface="Kiwi Maru" panose="00000500000000000000" pitchFamily="2" charset="-128"/>
                <a:ea typeface="Kiwi Maru" panose="00000500000000000000" pitchFamily="2" charset="-128"/>
              </a:rPr>
              <a:t>A </a:t>
            </a:r>
            <a:r>
              <a:rPr lang="en-GB" sz="2700" b="1" dirty="0">
                <a:solidFill>
                  <a:srgbClr val="10312B"/>
                </a:solidFill>
                <a:latin typeface="Kiwi Maru" panose="00000500000000000000" pitchFamily="2" charset="-128"/>
                <a:ea typeface="Kiwi Maru" panose="00000500000000000000" pitchFamily="2" charset="-128"/>
              </a:rPr>
              <a:t>two year project </a:t>
            </a:r>
            <a:r>
              <a:rPr lang="en-GB" sz="2700" dirty="0">
                <a:solidFill>
                  <a:srgbClr val="10312B"/>
                </a:solidFill>
                <a:latin typeface="Kiwi Maru" panose="00000500000000000000" pitchFamily="2" charset="-128"/>
                <a:ea typeface="Kiwi Maru" panose="00000500000000000000" pitchFamily="2" charset="-128"/>
              </a:rPr>
              <a:t>comprising:</a:t>
            </a:r>
          </a:p>
          <a:p>
            <a:pPr defTabSz="1371600">
              <a:defRPr/>
            </a:pPr>
            <a:r>
              <a:rPr lang="en-GB" sz="2700" b="1" dirty="0">
                <a:solidFill>
                  <a:srgbClr val="10312B"/>
                </a:solidFill>
                <a:latin typeface="Kiwi Maru" panose="00000500000000000000" pitchFamily="2" charset="-128"/>
                <a:ea typeface="Kiwi Maru" panose="00000500000000000000" pitchFamily="2" charset="-128"/>
              </a:rPr>
              <a:t>Garden Organic training, resources &amp; research</a:t>
            </a:r>
            <a:r>
              <a:rPr lang="en-GB" sz="2700" dirty="0">
                <a:solidFill>
                  <a:srgbClr val="10312B"/>
                </a:solidFill>
                <a:latin typeface="Kiwi Maru" panose="00000500000000000000" pitchFamily="2" charset="-128"/>
                <a:ea typeface="Kiwi Maru" panose="00000500000000000000" pitchFamily="2" charset="-128"/>
              </a:rPr>
              <a:t> </a:t>
            </a:r>
            <a:r>
              <a:rPr lang="en-GB" sz="2700" dirty="0" err="1">
                <a:solidFill>
                  <a:srgbClr val="10312B"/>
                </a:solidFill>
                <a:latin typeface="Kiwi Maru" panose="00000500000000000000" pitchFamily="2" charset="-128"/>
                <a:ea typeface="Kiwi Maru" panose="00000500000000000000" pitchFamily="2" charset="-128"/>
              </a:rPr>
              <a:t>eg</a:t>
            </a:r>
            <a:r>
              <a:rPr lang="en-GB" sz="2700" dirty="0">
                <a:solidFill>
                  <a:srgbClr val="10312B"/>
                </a:solidFill>
                <a:latin typeface="Kiwi Maru" panose="00000500000000000000" pitchFamily="2" charset="-128"/>
                <a:ea typeface="Kiwi Maru" panose="00000500000000000000" pitchFamily="2" charset="-128"/>
              </a:rPr>
              <a:t> an </a:t>
            </a:r>
            <a:r>
              <a:rPr lang="en-US" sz="2700" dirty="0">
                <a:solidFill>
                  <a:srgbClr val="10312B"/>
                </a:solidFill>
                <a:latin typeface="Kiwi Maru" panose="00000500000000000000" pitchFamily="2" charset="-128"/>
                <a:ea typeface="Kiwi Maru" panose="00000500000000000000" pitchFamily="2" charset="-128"/>
              </a:rPr>
              <a:t>online composting basics course available to all Glos residents</a:t>
            </a:r>
          </a:p>
          <a:p>
            <a:pPr defTabSz="1371600">
              <a:defRPr/>
            </a:pPr>
            <a:r>
              <a:rPr lang="en-GB" sz="2700" dirty="0">
                <a:solidFill>
                  <a:srgbClr val="10312B"/>
                </a:solidFill>
                <a:latin typeface="Kiwi Maru" panose="00000500000000000000" pitchFamily="2" charset="-128"/>
                <a:ea typeface="Kiwi Maru" panose="00000500000000000000" pitchFamily="2" charset="-128"/>
              </a:rPr>
              <a:t>+</a:t>
            </a:r>
            <a:br>
              <a:rPr lang="en-GB" sz="2700" dirty="0">
                <a:solidFill>
                  <a:srgbClr val="10312B"/>
                </a:solidFill>
                <a:latin typeface="Kiwi Maru" panose="00000500000000000000" pitchFamily="2" charset="-128"/>
                <a:ea typeface="Kiwi Maru" panose="00000500000000000000" pitchFamily="2" charset="-128"/>
              </a:rPr>
            </a:br>
            <a:r>
              <a:rPr lang="en-GB" sz="2700" b="1" dirty="0">
                <a:solidFill>
                  <a:srgbClr val="10312B"/>
                </a:solidFill>
                <a:latin typeface="Kiwi Maru" panose="00000500000000000000" pitchFamily="2" charset="-128"/>
                <a:ea typeface="Kiwi Maru" panose="00000500000000000000" pitchFamily="2" charset="-128"/>
              </a:rPr>
              <a:t>One p/t co-ordinator </a:t>
            </a:r>
            <a:r>
              <a:rPr lang="en-GB" sz="2700" dirty="0">
                <a:solidFill>
                  <a:srgbClr val="10312B"/>
                </a:solidFill>
                <a:latin typeface="Kiwi Maru" panose="00000500000000000000" pitchFamily="2" charset="-128"/>
                <a:ea typeface="Kiwi Maru" panose="00000500000000000000" pitchFamily="2" charset="-128"/>
              </a:rPr>
              <a:t>(2.5 days/week) to support 25 Master Composters – experienced and enthusiastic volunteers who:</a:t>
            </a:r>
          </a:p>
          <a:p>
            <a:pPr marL="428625" indent="-428625" defTabSz="1371600">
              <a:buFont typeface="Arial" panose="020B0604020202020204" pitchFamily="34" charset="0"/>
              <a:buChar char="•"/>
              <a:defRPr/>
            </a:pPr>
            <a:r>
              <a:rPr lang="en-GB" sz="2700" dirty="0">
                <a:solidFill>
                  <a:srgbClr val="10312B"/>
                </a:solidFill>
                <a:latin typeface="Kiwi Maru" panose="00000500000000000000" pitchFamily="2" charset="-128"/>
                <a:ea typeface="Kiwi Maru" panose="00000500000000000000" pitchFamily="2" charset="-128"/>
              </a:rPr>
              <a:t>Man information stands at events </a:t>
            </a:r>
            <a:r>
              <a:rPr lang="en-GB" sz="2700" dirty="0" err="1">
                <a:solidFill>
                  <a:srgbClr val="10312B"/>
                </a:solidFill>
                <a:latin typeface="Kiwi Maru" panose="00000500000000000000" pitchFamily="2" charset="-128"/>
                <a:ea typeface="Kiwi Maru" panose="00000500000000000000" pitchFamily="2" charset="-128"/>
              </a:rPr>
              <a:t>eg</a:t>
            </a:r>
            <a:r>
              <a:rPr lang="en-GB" sz="2700" dirty="0">
                <a:solidFill>
                  <a:srgbClr val="10312B"/>
                </a:solidFill>
                <a:latin typeface="Kiwi Maru" panose="00000500000000000000" pitchFamily="2" charset="-128"/>
                <a:ea typeface="Kiwi Maru" panose="00000500000000000000" pitchFamily="2" charset="-128"/>
              </a:rPr>
              <a:t> village shows, Cirencester Big Lunch, the Great Big Climate Circus, Hawkwood College Open Day, Speech House Food Festival &amp; RHS Malvern</a:t>
            </a:r>
          </a:p>
          <a:p>
            <a:pPr marL="428625" indent="-428625" defTabSz="1371600">
              <a:buFont typeface="Arial" panose="020B0604020202020204" pitchFamily="34" charset="0"/>
              <a:buChar char="•"/>
              <a:defRPr/>
            </a:pPr>
            <a:r>
              <a:rPr lang="en-GB" sz="2700" dirty="0">
                <a:solidFill>
                  <a:srgbClr val="10312B"/>
                </a:solidFill>
                <a:latin typeface="Kiwi Maru" panose="00000500000000000000" pitchFamily="2" charset="-128"/>
                <a:ea typeface="Kiwi Maru" panose="00000500000000000000" pitchFamily="2" charset="-128"/>
              </a:rPr>
              <a:t>Give composting </a:t>
            </a:r>
            <a:r>
              <a:rPr lang="en-GB" sz="2700" dirty="0" err="1">
                <a:solidFill>
                  <a:srgbClr val="10312B"/>
                </a:solidFill>
                <a:latin typeface="Kiwi Maru" panose="00000500000000000000" pitchFamily="2" charset="-128"/>
                <a:ea typeface="Kiwi Maru" panose="00000500000000000000" pitchFamily="2" charset="-128"/>
              </a:rPr>
              <a:t>worksh</a:t>
            </a:r>
            <a:r>
              <a:rPr lang="en-GB" sz="2700" dirty="0">
                <a:solidFill>
                  <a:srgbClr val="10312B"/>
                </a:solidFill>
                <a:latin typeface="Kiwi Maru" panose="00000500000000000000" pitchFamily="2" charset="-128"/>
                <a:ea typeface="Kiwi Maru" panose="00000500000000000000" pitchFamily="2" charset="-128"/>
              </a:rPr>
              <a:t>ops &amp; presentations to community groups </a:t>
            </a:r>
            <a:r>
              <a:rPr lang="en-GB" sz="2700" dirty="0" err="1">
                <a:solidFill>
                  <a:srgbClr val="10312B"/>
                </a:solidFill>
                <a:latin typeface="Kiwi Maru" panose="00000500000000000000" pitchFamily="2" charset="-128"/>
                <a:ea typeface="Kiwi Maru" panose="00000500000000000000" pitchFamily="2" charset="-128"/>
              </a:rPr>
              <a:t>eg</a:t>
            </a:r>
            <a:r>
              <a:rPr lang="en-GB" sz="2700" dirty="0">
                <a:solidFill>
                  <a:srgbClr val="10312B"/>
                </a:solidFill>
                <a:latin typeface="Kiwi Maru" panose="00000500000000000000" pitchFamily="2" charset="-128"/>
                <a:ea typeface="Kiwi Maru" panose="00000500000000000000" pitchFamily="2" charset="-128"/>
              </a:rPr>
              <a:t> allotments, gardening clubs,  dementia clubs and at libraries and parish council meetings</a:t>
            </a:r>
          </a:p>
          <a:p>
            <a:pPr marL="428625" indent="-428625" defTabSz="1371600">
              <a:buFont typeface="Arial" panose="020B0604020202020204" pitchFamily="34" charset="0"/>
              <a:buChar char="•"/>
              <a:defRPr/>
            </a:pPr>
            <a:r>
              <a:rPr lang="en-GB" sz="2700" dirty="0">
                <a:solidFill>
                  <a:srgbClr val="10312B"/>
                </a:solidFill>
                <a:latin typeface="Kiwi Maru" panose="00000500000000000000" pitchFamily="2" charset="-128"/>
                <a:ea typeface="Kiwi Maru" panose="00000500000000000000" pitchFamily="2" charset="-128"/>
              </a:rPr>
              <a:t>Give one-to-one advice to local people in their communities and gardens</a:t>
            </a:r>
          </a:p>
        </p:txBody>
      </p:sp>
      <p:pic>
        <p:nvPicPr>
          <p:cNvPr id="4" name="Picture 3">
            <a:extLst>
              <a:ext uri="{FF2B5EF4-FFF2-40B4-BE49-F238E27FC236}">
                <a16:creationId xmlns:a16="http://schemas.microsoft.com/office/drawing/2014/main" id="{242616AD-E0D6-22A0-55B9-858F3FCF1AB9}"/>
              </a:ext>
            </a:extLst>
          </p:cNvPr>
          <p:cNvPicPr>
            <a:picLocks noChangeAspect="1"/>
          </p:cNvPicPr>
          <p:nvPr/>
        </p:nvPicPr>
        <p:blipFill>
          <a:blip r:embed="rId3"/>
          <a:srcRect l="5255"/>
          <a:stretch>
            <a:fillRect/>
          </a:stretch>
        </p:blipFill>
        <p:spPr>
          <a:xfrm>
            <a:off x="9143999" y="5758646"/>
            <a:ext cx="4549272" cy="3600702"/>
          </a:xfrm>
          <a:prstGeom prst="rect">
            <a:avLst/>
          </a:prstGeom>
        </p:spPr>
      </p:pic>
      <p:pic>
        <p:nvPicPr>
          <p:cNvPr id="9" name="Picture 8">
            <a:extLst>
              <a:ext uri="{FF2B5EF4-FFF2-40B4-BE49-F238E27FC236}">
                <a16:creationId xmlns:a16="http://schemas.microsoft.com/office/drawing/2014/main" id="{97FAEB86-C3DC-6CF5-8D4D-0666ABD4B36D}"/>
              </a:ext>
            </a:extLst>
          </p:cNvPr>
          <p:cNvPicPr>
            <a:picLocks noChangeAspect="1"/>
          </p:cNvPicPr>
          <p:nvPr/>
        </p:nvPicPr>
        <p:blipFill>
          <a:blip r:embed="rId4" cstate="print">
            <a:extLst>
              <a:ext uri="{28A0092B-C50C-407E-A947-70E740481C1C}">
                <a14:useLocalDpi xmlns:a14="http://schemas.microsoft.com/office/drawing/2010/main" val="0"/>
              </a:ext>
            </a:extLst>
          </a:blip>
          <a:srcRect l="4531" r="11503"/>
          <a:stretch>
            <a:fillRect/>
          </a:stretch>
        </p:blipFill>
        <p:spPr>
          <a:xfrm>
            <a:off x="13870192" y="5758646"/>
            <a:ext cx="4031168" cy="3600702"/>
          </a:xfrm>
          <a:prstGeom prst="rect">
            <a:avLst/>
          </a:prstGeom>
        </p:spPr>
      </p:pic>
      <p:pic>
        <p:nvPicPr>
          <p:cNvPr id="13" name="Picture 12">
            <a:extLst>
              <a:ext uri="{FF2B5EF4-FFF2-40B4-BE49-F238E27FC236}">
                <a16:creationId xmlns:a16="http://schemas.microsoft.com/office/drawing/2014/main" id="{E7A82B80-855C-4D94-2D40-5AEC89886A5B}"/>
              </a:ext>
            </a:extLst>
          </p:cNvPr>
          <p:cNvPicPr>
            <a:picLocks noChangeAspect="1"/>
          </p:cNvPicPr>
          <p:nvPr/>
        </p:nvPicPr>
        <p:blipFill>
          <a:blip r:embed="rId5"/>
          <a:srcRect r="24675"/>
          <a:stretch>
            <a:fillRect/>
          </a:stretch>
        </p:blipFill>
        <p:spPr>
          <a:xfrm>
            <a:off x="14299159" y="1905093"/>
            <a:ext cx="3602201" cy="3600702"/>
          </a:xfrm>
          <a:prstGeom prst="rect">
            <a:avLst/>
          </a:prstGeom>
        </p:spPr>
      </p:pic>
      <p:pic>
        <p:nvPicPr>
          <p:cNvPr id="15" name="Picture 14">
            <a:extLst>
              <a:ext uri="{FF2B5EF4-FFF2-40B4-BE49-F238E27FC236}">
                <a16:creationId xmlns:a16="http://schemas.microsoft.com/office/drawing/2014/main" id="{EE06B05E-8CB3-1B4D-DDB9-CAAF8688BA0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23793" y="1890483"/>
            <a:ext cx="4801586" cy="3615312"/>
          </a:xfrm>
          <a:prstGeom prst="rect">
            <a:avLst/>
          </a:prstGeom>
        </p:spPr>
      </p:pic>
    </p:spTree>
    <p:extLst>
      <p:ext uri="{BB962C8B-B14F-4D97-AF65-F5344CB8AC3E}">
        <p14:creationId xmlns:p14="http://schemas.microsoft.com/office/powerpoint/2010/main" val="39109003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4E1B7-6597-833E-2DF9-FC5A43C9D402}"/>
            </a:ext>
          </a:extLst>
        </p:cNvPr>
        <p:cNvGrpSpPr/>
        <p:nvPr/>
      </p:nvGrpSpPr>
      <p:grpSpPr>
        <a:xfrm>
          <a:off x="0" y="0"/>
          <a:ext cx="0" cy="0"/>
          <a:chOff x="0" y="0"/>
          <a:chExt cx="0" cy="0"/>
        </a:xfrm>
      </p:grpSpPr>
      <p:sp>
        <p:nvSpPr>
          <p:cNvPr id="9218" name="Title 1">
            <a:extLst>
              <a:ext uri="{FF2B5EF4-FFF2-40B4-BE49-F238E27FC236}">
                <a16:creationId xmlns:a16="http://schemas.microsoft.com/office/drawing/2014/main" id="{CE7A1B63-2ED6-8B95-498E-3F40C2D904EB}"/>
              </a:ext>
            </a:extLst>
          </p:cNvPr>
          <p:cNvSpPr>
            <a:spLocks noGrp="1"/>
          </p:cNvSpPr>
          <p:nvPr>
            <p:ph type="title"/>
          </p:nvPr>
        </p:nvSpPr>
        <p:spPr/>
        <p:txBody>
          <a:bodyPr/>
          <a:lstStyle/>
          <a:p>
            <a:r>
              <a:rPr lang="en-GB" altLang="en-US" dirty="0">
                <a:solidFill>
                  <a:srgbClr val="4E7F31"/>
                </a:solidFill>
                <a:latin typeface="Averia Serif Libre Light" panose="02000603000000000004" pitchFamily="2" charset="0"/>
              </a:rPr>
              <a:t>Compost demonstration sites</a:t>
            </a:r>
          </a:p>
        </p:txBody>
      </p:sp>
      <p:pic>
        <p:nvPicPr>
          <p:cNvPr id="5" name="Picture 4">
            <a:extLst>
              <a:ext uri="{FF2B5EF4-FFF2-40B4-BE49-F238E27FC236}">
                <a16:creationId xmlns:a16="http://schemas.microsoft.com/office/drawing/2014/main" id="{B0EB96D0-59FC-79A4-FFB3-BD9651C50DBE}"/>
              </a:ext>
            </a:extLst>
          </p:cNvPr>
          <p:cNvPicPr>
            <a:picLocks noChangeAspect="1"/>
          </p:cNvPicPr>
          <p:nvPr/>
        </p:nvPicPr>
        <p:blipFill>
          <a:blip r:embed="rId3"/>
          <a:srcRect t="15154" r="16399"/>
          <a:stretch>
            <a:fillRect/>
          </a:stretch>
        </p:blipFill>
        <p:spPr>
          <a:xfrm>
            <a:off x="10544697" y="3611386"/>
            <a:ext cx="6931479" cy="5292590"/>
          </a:xfrm>
          <a:prstGeom prst="rect">
            <a:avLst/>
          </a:prstGeom>
        </p:spPr>
      </p:pic>
      <p:pic>
        <p:nvPicPr>
          <p:cNvPr id="8" name="Picture 7">
            <a:extLst>
              <a:ext uri="{FF2B5EF4-FFF2-40B4-BE49-F238E27FC236}">
                <a16:creationId xmlns:a16="http://schemas.microsoft.com/office/drawing/2014/main" id="{B9435CFE-424F-00D3-5568-9A459755F56A}"/>
              </a:ext>
            </a:extLst>
          </p:cNvPr>
          <p:cNvPicPr>
            <a:picLocks noChangeAspect="1"/>
          </p:cNvPicPr>
          <p:nvPr/>
        </p:nvPicPr>
        <p:blipFill>
          <a:blip r:embed="rId4" cstate="print">
            <a:extLst>
              <a:ext uri="{28A0092B-C50C-407E-A947-70E740481C1C}">
                <a14:useLocalDpi xmlns:a14="http://schemas.microsoft.com/office/drawing/2010/main" val="0"/>
              </a:ext>
            </a:extLst>
          </a:blip>
          <a:srcRect l="6870" t="20163" r="5446" b="13444"/>
          <a:stretch>
            <a:fillRect/>
          </a:stretch>
        </p:blipFill>
        <p:spPr>
          <a:xfrm>
            <a:off x="3429569" y="3611385"/>
            <a:ext cx="6931479" cy="3936357"/>
          </a:xfrm>
          <a:prstGeom prst="rect">
            <a:avLst/>
          </a:prstGeom>
        </p:spPr>
      </p:pic>
      <p:pic>
        <p:nvPicPr>
          <p:cNvPr id="10" name="Picture 9">
            <a:extLst>
              <a:ext uri="{FF2B5EF4-FFF2-40B4-BE49-F238E27FC236}">
                <a16:creationId xmlns:a16="http://schemas.microsoft.com/office/drawing/2014/main" id="{17486AA4-6C69-F398-9C4E-9866245B75FB}"/>
              </a:ext>
            </a:extLst>
          </p:cNvPr>
          <p:cNvPicPr>
            <a:picLocks noChangeAspect="1"/>
          </p:cNvPicPr>
          <p:nvPr/>
        </p:nvPicPr>
        <p:blipFill>
          <a:blip r:embed="rId5"/>
          <a:srcRect t="21833"/>
          <a:stretch>
            <a:fillRect/>
          </a:stretch>
        </p:blipFill>
        <p:spPr>
          <a:xfrm>
            <a:off x="4841366" y="6980831"/>
            <a:ext cx="4375427" cy="2575164"/>
          </a:xfrm>
          <a:prstGeom prst="rect">
            <a:avLst/>
          </a:prstGeom>
        </p:spPr>
      </p:pic>
      <p:sp>
        <p:nvSpPr>
          <p:cNvPr id="7" name="TextBox 6">
            <a:extLst>
              <a:ext uri="{FF2B5EF4-FFF2-40B4-BE49-F238E27FC236}">
                <a16:creationId xmlns:a16="http://schemas.microsoft.com/office/drawing/2014/main" id="{8B28A438-3269-856A-07F3-34CD8EDB5201}"/>
              </a:ext>
            </a:extLst>
          </p:cNvPr>
          <p:cNvSpPr txBox="1"/>
          <p:nvPr/>
        </p:nvSpPr>
        <p:spPr>
          <a:xfrm>
            <a:off x="868928" y="1667992"/>
            <a:ext cx="16607249" cy="1754326"/>
          </a:xfrm>
          <a:prstGeom prst="rect">
            <a:avLst/>
          </a:prstGeom>
          <a:noFill/>
        </p:spPr>
        <p:txBody>
          <a:bodyPr wrap="square" rtlCol="0">
            <a:spAutoFit/>
          </a:bodyPr>
          <a:lstStyle/>
          <a:p>
            <a:pPr defTabSz="1371600">
              <a:defRPr/>
            </a:pPr>
            <a:r>
              <a:rPr lang="en-GB" sz="2700" dirty="0">
                <a:solidFill>
                  <a:srgbClr val="10312B"/>
                </a:solidFill>
                <a:latin typeface="Kiwi Maru" panose="00000500000000000000" pitchFamily="2" charset="-128"/>
                <a:ea typeface="Kiwi Maru" panose="00000500000000000000" pitchFamily="2" charset="-128"/>
              </a:rPr>
              <a:t>Public spaces where people can see different composting techniques in action.  </a:t>
            </a:r>
          </a:p>
          <a:p>
            <a:pPr defTabSz="1371600">
              <a:defRPr/>
            </a:pPr>
            <a:endParaRPr lang="en-GB" sz="2700" dirty="0">
              <a:solidFill>
                <a:srgbClr val="10312B"/>
              </a:solidFill>
              <a:latin typeface="Kiwi Maru" panose="00000500000000000000" pitchFamily="2" charset="-128"/>
              <a:ea typeface="Kiwi Maru" panose="00000500000000000000" pitchFamily="2" charset="-128"/>
            </a:endParaRPr>
          </a:p>
          <a:p>
            <a:pPr defTabSz="1371600">
              <a:defRPr/>
            </a:pPr>
            <a:r>
              <a:rPr lang="en-GB" sz="2700" dirty="0">
                <a:solidFill>
                  <a:srgbClr val="10312B"/>
                </a:solidFill>
                <a:latin typeface="Kiwi Maru" panose="00000500000000000000" pitchFamily="2" charset="-128"/>
                <a:ea typeface="Kiwi Maru" panose="00000500000000000000" pitchFamily="2" charset="-128"/>
              </a:rPr>
              <a:t>Appealing Garden Organic branded signs explain the pros and cons of each method on display</a:t>
            </a:r>
          </a:p>
          <a:p>
            <a:pPr defTabSz="1371600">
              <a:defRPr/>
            </a:pPr>
            <a:endParaRPr lang="en-GB" sz="2700" dirty="0">
              <a:solidFill>
                <a:srgbClr val="10312B"/>
              </a:solidFill>
              <a:latin typeface="Kiwi Maru" panose="00000500000000000000" pitchFamily="2" charset="-128"/>
              <a:ea typeface="Kiwi Maru" panose="00000500000000000000" pitchFamily="2" charset="-128"/>
            </a:endParaRPr>
          </a:p>
        </p:txBody>
      </p:sp>
      <p:pic>
        <p:nvPicPr>
          <p:cNvPr id="6" name="Picture 5">
            <a:extLst>
              <a:ext uri="{FF2B5EF4-FFF2-40B4-BE49-F238E27FC236}">
                <a16:creationId xmlns:a16="http://schemas.microsoft.com/office/drawing/2014/main" id="{29B4543B-E5AD-0D87-9488-DBB86AA0FE11}"/>
              </a:ext>
            </a:extLst>
          </p:cNvPr>
          <p:cNvPicPr>
            <a:picLocks noChangeAspect="1"/>
          </p:cNvPicPr>
          <p:nvPr/>
        </p:nvPicPr>
        <p:blipFill>
          <a:blip r:embed="rId6"/>
          <a:stretch>
            <a:fillRect/>
          </a:stretch>
        </p:blipFill>
        <p:spPr>
          <a:xfrm>
            <a:off x="1149699" y="4575860"/>
            <a:ext cx="3508017" cy="4980134"/>
          </a:xfrm>
          <a:prstGeom prst="rect">
            <a:avLst/>
          </a:prstGeom>
        </p:spPr>
      </p:pic>
    </p:spTree>
    <p:extLst>
      <p:ext uri="{BB962C8B-B14F-4D97-AF65-F5344CB8AC3E}">
        <p14:creationId xmlns:p14="http://schemas.microsoft.com/office/powerpoint/2010/main" val="866304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A455A-E6D3-888E-292D-86F926421D0D}"/>
              </a:ext>
            </a:extLst>
          </p:cNvPr>
          <p:cNvSpPr>
            <a:spLocks noGrp="1"/>
          </p:cNvSpPr>
          <p:nvPr>
            <p:ph type="title"/>
          </p:nvPr>
        </p:nvSpPr>
        <p:spPr>
          <a:xfrm>
            <a:off x="700714" y="471711"/>
            <a:ext cx="17429471" cy="506520"/>
          </a:xfrm>
        </p:spPr>
        <p:txBody>
          <a:bodyPr/>
          <a:lstStyle/>
          <a:p>
            <a:r>
              <a:rPr lang="en-US" dirty="0">
                <a:latin typeface="Averia Serif Libre" panose="02000603000000000004" pitchFamily="2" charset="0"/>
              </a:rPr>
              <a:t>Community Composting Sites</a:t>
            </a:r>
          </a:p>
        </p:txBody>
      </p:sp>
      <p:sp>
        <p:nvSpPr>
          <p:cNvPr id="3" name="Content Placeholder 2">
            <a:extLst>
              <a:ext uri="{FF2B5EF4-FFF2-40B4-BE49-F238E27FC236}">
                <a16:creationId xmlns:a16="http://schemas.microsoft.com/office/drawing/2014/main" id="{A1FAEC76-37A5-5659-2071-42F0CE298A5B}"/>
              </a:ext>
            </a:extLst>
          </p:cNvPr>
          <p:cNvSpPr>
            <a:spLocks noGrp="1"/>
          </p:cNvSpPr>
          <p:nvPr>
            <p:ph idx="1"/>
          </p:nvPr>
        </p:nvSpPr>
        <p:spPr>
          <a:xfrm>
            <a:off x="7857809" y="1663491"/>
            <a:ext cx="10430192" cy="7111950"/>
          </a:xfrm>
        </p:spPr>
        <p:txBody>
          <a:bodyPr/>
          <a:lstStyle/>
          <a:p>
            <a:pPr marL="0">
              <a:buClr>
                <a:schemeClr val="tx1"/>
              </a:buClr>
              <a:buSzPct val="80000"/>
            </a:pPr>
            <a:endParaRPr lang="en-US" sz="4800" b="1" dirty="0">
              <a:latin typeface="Averia Serif Libre" panose="02000603000000000004" pitchFamily="2" charset="0"/>
            </a:endParaRPr>
          </a:p>
          <a:p>
            <a:pPr marL="0">
              <a:buClr>
                <a:schemeClr val="tx1"/>
              </a:buClr>
              <a:buSzPct val="80000"/>
            </a:pPr>
            <a:r>
              <a:rPr lang="en-US" sz="4800" b="1" dirty="0">
                <a:latin typeface="Averia Serif Libre" panose="02000603000000000004" pitchFamily="2" charset="0"/>
              </a:rPr>
              <a:t>Bisley Community Compost Scheme</a:t>
            </a:r>
          </a:p>
          <a:p>
            <a:pPr marL="0">
              <a:buClr>
                <a:schemeClr val="tx1"/>
              </a:buClr>
              <a:buSzPct val="80000"/>
            </a:pPr>
            <a:r>
              <a:rPr lang="en-GB" sz="3000" dirty="0">
                <a:latin typeface="Averia Serif Libre" panose="02000603000000000004" pitchFamily="2" charset="0"/>
              </a:rPr>
              <a:t>A Compost Demonstration Site open every Saturday morning. </a:t>
            </a:r>
            <a:r>
              <a:rPr lang="en-GB" sz="3000" dirty="0" err="1">
                <a:latin typeface="Averia Serif Libre" panose="02000603000000000004" pitchFamily="2" charset="0"/>
              </a:rPr>
              <a:t>See:https</a:t>
            </a:r>
            <a:r>
              <a:rPr lang="en-GB" sz="3000" dirty="0">
                <a:latin typeface="Averia Serif Libre" panose="02000603000000000004" pitchFamily="2" charset="0"/>
              </a:rPr>
              <a:t>://bisleycommunitycompostscheme.org.uk/ </a:t>
            </a:r>
          </a:p>
          <a:p>
            <a:pPr marL="0">
              <a:buClr>
                <a:schemeClr val="tx1"/>
              </a:buClr>
              <a:buSzPct val="80000"/>
            </a:pPr>
            <a:r>
              <a:rPr lang="en-GB" sz="3000" dirty="0">
                <a:latin typeface="Averia Serif Libre" panose="02000603000000000004" pitchFamily="2" charset="0"/>
              </a:rPr>
              <a:t> 21</a:t>
            </a:r>
            <a:r>
              <a:rPr lang="en-GB" sz="3000" baseline="30000" dirty="0">
                <a:latin typeface="Averia Serif Libre" panose="02000603000000000004" pitchFamily="2" charset="0"/>
              </a:rPr>
              <a:t>st</a:t>
            </a:r>
            <a:r>
              <a:rPr lang="en-GB" sz="3000" dirty="0">
                <a:latin typeface="Averia Serif Libre" panose="02000603000000000004" pitchFamily="2" charset="0"/>
              </a:rPr>
              <a:t> Anniversary Celebration on 15</a:t>
            </a:r>
            <a:r>
              <a:rPr lang="en-GB" sz="3000" baseline="30000" dirty="0">
                <a:latin typeface="Averia Serif Libre" panose="02000603000000000004" pitchFamily="2" charset="0"/>
              </a:rPr>
              <a:t>th</a:t>
            </a:r>
            <a:r>
              <a:rPr lang="en-GB" sz="3000" dirty="0">
                <a:latin typeface="Averia Serif Libre" panose="02000603000000000004" pitchFamily="2" charset="0"/>
              </a:rPr>
              <a:t> August </a:t>
            </a:r>
            <a:r>
              <a:rPr lang="en-GB" sz="3000" dirty="0">
                <a:latin typeface="Averia Serif Libre" panose="02000603000000000004" pitchFamily="2" charset="0"/>
                <a:hlinkClick r:id="rId3"/>
              </a:rPr>
              <a:t>–</a:t>
            </a:r>
            <a:r>
              <a:rPr lang="en-GB" sz="3000" dirty="0">
                <a:latin typeface="Averia Serif Libre" panose="02000603000000000004" pitchFamily="2" charset="0"/>
              </a:rPr>
              <a:t> everyone </a:t>
            </a:r>
            <a:r>
              <a:rPr lang="en-GB" sz="3000" dirty="0" err="1">
                <a:latin typeface="Averia Serif Libre" panose="02000603000000000004" pitchFamily="2" charset="0"/>
              </a:rPr>
              <a:t>welcme!</a:t>
            </a:r>
            <a:r>
              <a:rPr lang="en-GB" sz="3000" b="1" dirty="0" err="1">
                <a:latin typeface="Averia Serif Libre" panose="02000603000000000004" pitchFamily="2" charset="0"/>
                <a:hlinkClick r:id="rId3"/>
              </a:rPr>
              <a:t>https</a:t>
            </a:r>
            <a:r>
              <a:rPr lang="en-GB" sz="3000" b="1" dirty="0">
                <a:latin typeface="Averia Serif Libre" panose="02000603000000000004" pitchFamily="2" charset="0"/>
                <a:hlinkClick r:id="rId3"/>
              </a:rPr>
              <a:t>://bisleycommunitycompostscheme.org.uk/</a:t>
            </a:r>
            <a:endParaRPr lang="en-GB" sz="3000" b="1" dirty="0">
              <a:latin typeface="Averia Serif Libre" panose="02000603000000000004" pitchFamily="2" charset="0"/>
            </a:endParaRPr>
          </a:p>
          <a:p>
            <a:pPr marL="0">
              <a:buClr>
                <a:schemeClr val="tx1"/>
              </a:buClr>
              <a:buSzPct val="80000"/>
            </a:pPr>
            <a:r>
              <a:rPr lang="en-GB" sz="4800" b="1" dirty="0">
                <a:latin typeface="Averia Serif Libre" panose="02000603000000000004" pitchFamily="2" charset="0"/>
              </a:rPr>
              <a:t>South Cerney parish compost site</a:t>
            </a:r>
          </a:p>
          <a:p>
            <a:pPr marL="0">
              <a:buClr>
                <a:schemeClr val="tx1"/>
              </a:buClr>
              <a:buSzPct val="80000"/>
            </a:pPr>
            <a:r>
              <a:rPr lang="en-GB" sz="3000" dirty="0">
                <a:latin typeface="Averia Serif Libre" panose="02000603000000000004" pitchFamily="2" charset="0"/>
              </a:rPr>
              <a:t>Established 17 years ago.  Open on Wednesdays, contact through Facebook </a:t>
            </a:r>
            <a:r>
              <a:rPr lang="en-GB" sz="3000" dirty="0">
                <a:latin typeface="Averia Serif Libre" panose="02000603000000000004" pitchFamily="2" charset="0"/>
                <a:hlinkClick r:id="rId4"/>
              </a:rPr>
              <a:t>m%20composting%20</a:t>
            </a:r>
            <a:endParaRPr lang="en-GB" sz="3000" dirty="0">
              <a:latin typeface="Averia Serif Libre" panose="02000603000000000004" pitchFamily="2" charset="0"/>
            </a:endParaRPr>
          </a:p>
          <a:p>
            <a:pPr marL="0">
              <a:buClr>
                <a:schemeClr val="tx1"/>
              </a:buClr>
              <a:buSzPct val="80000"/>
            </a:pPr>
            <a:r>
              <a:rPr lang="en-GB" sz="4800" b="1" dirty="0" err="1">
                <a:latin typeface="Averia Serif Libre" panose="02000603000000000004" pitchFamily="2" charset="0"/>
              </a:rPr>
              <a:t>Brimscombe</a:t>
            </a:r>
            <a:r>
              <a:rPr lang="en-GB" sz="4800" b="1" dirty="0">
                <a:latin typeface="Averia Serif Libre" panose="02000603000000000004" pitchFamily="2" charset="0"/>
              </a:rPr>
              <a:t> &amp; Thrupp Community Composters (BATCOM) </a:t>
            </a:r>
          </a:p>
          <a:p>
            <a:pPr marL="0">
              <a:buClr>
                <a:schemeClr val="tx1"/>
              </a:buClr>
              <a:buSzPct val="80000"/>
            </a:pPr>
            <a:r>
              <a:rPr lang="en-GB" sz="3000" dirty="0">
                <a:latin typeface="Averia Serif Libre" panose="02000603000000000004" pitchFamily="2" charset="0"/>
              </a:rPr>
              <a:t>Newly established in 2025.  Open Saturday mornings.  See: https://www.batcom.org.uk/</a:t>
            </a:r>
          </a:p>
        </p:txBody>
      </p:sp>
      <p:pic>
        <p:nvPicPr>
          <p:cNvPr id="5" name="Picture 4">
            <a:extLst>
              <a:ext uri="{FF2B5EF4-FFF2-40B4-BE49-F238E27FC236}">
                <a16:creationId xmlns:a16="http://schemas.microsoft.com/office/drawing/2014/main" id="{C1D2EABF-935A-8F6C-DDA8-84D3073DD74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19197471">
            <a:off x="440198" y="2776004"/>
            <a:ext cx="1752600" cy="552450"/>
          </a:xfrm>
          <a:prstGeom prst="rect">
            <a:avLst/>
          </a:prstGeom>
        </p:spPr>
      </p:pic>
      <p:pic>
        <p:nvPicPr>
          <p:cNvPr id="8" name="Picture 7" descr="A picture containing invertebrate, dark&#10;&#10;Description automatically generated">
            <a:extLst>
              <a:ext uri="{FF2B5EF4-FFF2-40B4-BE49-F238E27FC236}">
                <a16:creationId xmlns:a16="http://schemas.microsoft.com/office/drawing/2014/main" id="{C973F747-F143-43CF-5346-08FBE455638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0" y="7365243"/>
            <a:ext cx="935832" cy="2190750"/>
          </a:xfrm>
          <a:prstGeom prst="rect">
            <a:avLst/>
          </a:prstGeom>
        </p:spPr>
      </p:pic>
      <p:pic>
        <p:nvPicPr>
          <p:cNvPr id="7" name="Picture 6">
            <a:extLst>
              <a:ext uri="{FF2B5EF4-FFF2-40B4-BE49-F238E27FC236}">
                <a16:creationId xmlns:a16="http://schemas.microsoft.com/office/drawing/2014/main" id="{AF172331-FD24-CEE5-A7A8-EDBB9574B7C7}"/>
              </a:ext>
            </a:extLst>
          </p:cNvPr>
          <p:cNvPicPr>
            <a:picLocks noChangeAspect="1"/>
          </p:cNvPicPr>
          <p:nvPr/>
        </p:nvPicPr>
        <p:blipFill>
          <a:blip r:embed="rId7"/>
          <a:stretch>
            <a:fillRect/>
          </a:stretch>
        </p:blipFill>
        <p:spPr>
          <a:xfrm>
            <a:off x="2721034" y="1564570"/>
            <a:ext cx="2449286" cy="2473658"/>
          </a:xfrm>
          <a:prstGeom prst="rect">
            <a:avLst/>
          </a:prstGeom>
        </p:spPr>
      </p:pic>
      <p:pic>
        <p:nvPicPr>
          <p:cNvPr id="11" name="Picture 10">
            <a:extLst>
              <a:ext uri="{FF2B5EF4-FFF2-40B4-BE49-F238E27FC236}">
                <a16:creationId xmlns:a16="http://schemas.microsoft.com/office/drawing/2014/main" id="{EFF3D2EE-9575-DB76-0852-B54E6D800225}"/>
              </a:ext>
            </a:extLst>
          </p:cNvPr>
          <p:cNvPicPr>
            <a:picLocks noChangeAspect="1"/>
          </p:cNvPicPr>
          <p:nvPr/>
        </p:nvPicPr>
        <p:blipFill>
          <a:blip r:embed="rId8"/>
          <a:stretch>
            <a:fillRect/>
          </a:stretch>
        </p:blipFill>
        <p:spPr>
          <a:xfrm>
            <a:off x="1213670" y="7602287"/>
            <a:ext cx="5464014" cy="1726080"/>
          </a:xfrm>
          <a:prstGeom prst="rect">
            <a:avLst/>
          </a:prstGeom>
        </p:spPr>
      </p:pic>
      <p:pic>
        <p:nvPicPr>
          <p:cNvPr id="13" name="Picture 12">
            <a:extLst>
              <a:ext uri="{FF2B5EF4-FFF2-40B4-BE49-F238E27FC236}">
                <a16:creationId xmlns:a16="http://schemas.microsoft.com/office/drawing/2014/main" id="{3BCDCA8B-2C06-4994-6277-331FE8317499}"/>
              </a:ext>
            </a:extLst>
          </p:cNvPr>
          <p:cNvPicPr>
            <a:picLocks noChangeAspect="1"/>
          </p:cNvPicPr>
          <p:nvPr/>
        </p:nvPicPr>
        <p:blipFill>
          <a:blip r:embed="rId9"/>
          <a:stretch>
            <a:fillRect/>
          </a:stretch>
        </p:blipFill>
        <p:spPr>
          <a:xfrm>
            <a:off x="740958" y="4248987"/>
            <a:ext cx="6409437" cy="3084852"/>
          </a:xfrm>
          <a:prstGeom prst="rect">
            <a:avLst/>
          </a:prstGeom>
        </p:spPr>
      </p:pic>
    </p:spTree>
    <p:extLst>
      <p:ext uri="{BB962C8B-B14F-4D97-AF65-F5344CB8AC3E}">
        <p14:creationId xmlns:p14="http://schemas.microsoft.com/office/powerpoint/2010/main" val="29456286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98D7F-D947-C672-4797-D80DD0EEB1A9}"/>
            </a:ext>
          </a:extLst>
        </p:cNvPr>
        <p:cNvGrpSpPr/>
        <p:nvPr/>
      </p:nvGrpSpPr>
      <p:grpSpPr>
        <a:xfrm>
          <a:off x="0" y="0"/>
          <a:ext cx="0" cy="0"/>
          <a:chOff x="0" y="0"/>
          <a:chExt cx="0" cy="0"/>
        </a:xfrm>
      </p:grpSpPr>
      <p:sp>
        <p:nvSpPr>
          <p:cNvPr id="9218" name="Title 1">
            <a:extLst>
              <a:ext uri="{FF2B5EF4-FFF2-40B4-BE49-F238E27FC236}">
                <a16:creationId xmlns:a16="http://schemas.microsoft.com/office/drawing/2014/main" id="{D92BCD76-76D8-B6DC-91D7-EF2B5DD2D3E7}"/>
              </a:ext>
            </a:extLst>
          </p:cNvPr>
          <p:cNvSpPr>
            <a:spLocks noGrp="1"/>
          </p:cNvSpPr>
          <p:nvPr>
            <p:ph type="title"/>
          </p:nvPr>
        </p:nvSpPr>
        <p:spPr/>
        <p:txBody>
          <a:bodyPr/>
          <a:lstStyle/>
          <a:p>
            <a:r>
              <a:rPr lang="en-GB" altLang="en-US" dirty="0">
                <a:solidFill>
                  <a:srgbClr val="4E7F31"/>
                </a:solidFill>
                <a:latin typeface="Averia Serif Libre Light" panose="02000603000000000004" pitchFamily="2" charset="0"/>
              </a:rPr>
              <a:t>Composting in schools</a:t>
            </a:r>
          </a:p>
        </p:txBody>
      </p:sp>
      <p:sp>
        <p:nvSpPr>
          <p:cNvPr id="7" name="TextBox 6">
            <a:extLst>
              <a:ext uri="{FF2B5EF4-FFF2-40B4-BE49-F238E27FC236}">
                <a16:creationId xmlns:a16="http://schemas.microsoft.com/office/drawing/2014/main" id="{64E1C4DF-9736-6924-F0A2-4584C806F91C}"/>
              </a:ext>
            </a:extLst>
          </p:cNvPr>
          <p:cNvSpPr txBox="1"/>
          <p:nvPr/>
        </p:nvSpPr>
        <p:spPr>
          <a:xfrm>
            <a:off x="811824" y="1906043"/>
            <a:ext cx="9363957" cy="7571303"/>
          </a:xfrm>
          <a:prstGeom prst="rect">
            <a:avLst/>
          </a:prstGeom>
          <a:noFill/>
        </p:spPr>
        <p:txBody>
          <a:bodyPr wrap="square" rtlCol="0">
            <a:spAutoFit/>
          </a:bodyPr>
          <a:lstStyle/>
          <a:p>
            <a:pPr defTabSz="1371600">
              <a:defRPr/>
            </a:pPr>
            <a:r>
              <a:rPr lang="en-GB" sz="2700" dirty="0">
                <a:solidFill>
                  <a:srgbClr val="10312B"/>
                </a:solidFill>
                <a:latin typeface="Kiwi Maru" panose="00000500000000000000" pitchFamily="2" charset="-128"/>
                <a:ea typeface="Kiwi Maru" panose="00000500000000000000" pitchFamily="2" charset="-128"/>
              </a:rPr>
              <a:t>Empowering and inspiring the next generation!</a:t>
            </a:r>
          </a:p>
          <a:p>
            <a:pPr defTabSz="1371600">
              <a:defRPr/>
            </a:pPr>
            <a:endParaRPr lang="en-GB" sz="2700" dirty="0">
              <a:solidFill>
                <a:srgbClr val="10312B"/>
              </a:solidFill>
              <a:latin typeface="Kiwi Maru" panose="00000500000000000000" pitchFamily="2" charset="-128"/>
              <a:ea typeface="Kiwi Maru" panose="00000500000000000000" pitchFamily="2" charset="-128"/>
            </a:endParaRPr>
          </a:p>
          <a:p>
            <a:pPr defTabSz="1371600">
              <a:defRPr/>
            </a:pPr>
            <a:r>
              <a:rPr lang="en-GB" sz="2700" dirty="0">
                <a:solidFill>
                  <a:srgbClr val="10312B"/>
                </a:solidFill>
                <a:latin typeface="Kiwi Maru" panose="00000500000000000000" pitchFamily="2" charset="-128"/>
                <a:ea typeface="Kiwi Maru" panose="00000500000000000000" pitchFamily="2" charset="-128"/>
              </a:rPr>
              <a:t>Helping schools to recycle their waste saves £££</a:t>
            </a:r>
          </a:p>
          <a:p>
            <a:pPr defTabSz="1371600">
              <a:defRPr/>
            </a:pPr>
            <a:endParaRPr lang="en-GB" sz="2700" dirty="0">
              <a:solidFill>
                <a:srgbClr val="10312B"/>
              </a:solidFill>
              <a:latin typeface="Kiwi Maru" panose="00000500000000000000" pitchFamily="2" charset="-128"/>
              <a:ea typeface="Kiwi Maru" panose="00000500000000000000" pitchFamily="2" charset="-128"/>
            </a:endParaRPr>
          </a:p>
          <a:p>
            <a:pPr defTabSz="1371600">
              <a:defRPr/>
            </a:pPr>
            <a:r>
              <a:rPr lang="en-GB" sz="2700" dirty="0">
                <a:solidFill>
                  <a:srgbClr val="10312B"/>
                </a:solidFill>
                <a:latin typeface="Kiwi Maru" panose="00000500000000000000" pitchFamily="2" charset="-128"/>
                <a:ea typeface="Kiwi Maru" panose="00000500000000000000" pitchFamily="2" charset="-128"/>
              </a:rPr>
              <a:t>March 2025 New regulations require schools to separate food waste</a:t>
            </a:r>
          </a:p>
          <a:p>
            <a:pPr defTabSz="1371600">
              <a:defRPr/>
            </a:pPr>
            <a:endParaRPr lang="en-GB" sz="2700" dirty="0">
              <a:solidFill>
                <a:srgbClr val="10312B"/>
              </a:solidFill>
              <a:latin typeface="Kiwi Maru" panose="00000500000000000000" pitchFamily="2" charset="-128"/>
              <a:ea typeface="Kiwi Maru" panose="00000500000000000000" pitchFamily="2" charset="-128"/>
            </a:endParaRPr>
          </a:p>
          <a:p>
            <a:pPr defTabSz="1371600">
              <a:defRPr/>
            </a:pPr>
            <a:r>
              <a:rPr lang="en-GB" sz="2700" b="1" dirty="0">
                <a:solidFill>
                  <a:srgbClr val="10312B"/>
                </a:solidFill>
                <a:latin typeface="Kiwi Maru" panose="00000500000000000000" pitchFamily="2" charset="-128"/>
                <a:ea typeface="Kiwi Maru" panose="00000500000000000000" pitchFamily="2" charset="-128"/>
              </a:rPr>
              <a:t>Dec 2025 – 40 responses to compost survey sent to all schools by GCC Waste Team</a:t>
            </a:r>
          </a:p>
          <a:p>
            <a:pPr defTabSz="1371600">
              <a:defRPr/>
            </a:pPr>
            <a:endParaRPr lang="en-GB" sz="2700" dirty="0">
              <a:solidFill>
                <a:srgbClr val="10312B"/>
              </a:solidFill>
              <a:latin typeface="Kiwi Maru" panose="00000500000000000000" pitchFamily="2" charset="-128"/>
              <a:ea typeface="Kiwi Maru" panose="00000500000000000000" pitchFamily="2" charset="-128"/>
            </a:endParaRPr>
          </a:p>
          <a:p>
            <a:pPr defTabSz="1371600">
              <a:defRPr/>
            </a:pPr>
            <a:r>
              <a:rPr lang="en-GB" sz="2700" dirty="0">
                <a:solidFill>
                  <a:srgbClr val="10312B"/>
                </a:solidFill>
                <a:latin typeface="Kiwi Maru" panose="00000500000000000000" pitchFamily="2" charset="-128"/>
                <a:ea typeface="Kiwi Maru" panose="00000500000000000000" pitchFamily="2" charset="-128"/>
              </a:rPr>
              <a:t>Master Composters followed up &amp; have supported:</a:t>
            </a:r>
          </a:p>
          <a:p>
            <a:pPr defTabSz="1371600">
              <a:defRPr/>
            </a:pPr>
            <a:r>
              <a:rPr lang="en-GB" sz="2700" dirty="0">
                <a:solidFill>
                  <a:srgbClr val="10312B"/>
                </a:solidFill>
                <a:latin typeface="Kiwi Maru" panose="00000500000000000000" pitchFamily="2" charset="-128"/>
                <a:ea typeface="Kiwi Maru" panose="00000500000000000000" pitchFamily="2" charset="-128"/>
              </a:rPr>
              <a:t>6 primary schools +</a:t>
            </a:r>
          </a:p>
          <a:p>
            <a:pPr defTabSz="1371600">
              <a:defRPr/>
            </a:pPr>
            <a:r>
              <a:rPr lang="en-GB" sz="2700" dirty="0">
                <a:solidFill>
                  <a:srgbClr val="10312B"/>
                </a:solidFill>
                <a:latin typeface="Kiwi Maru" panose="00000500000000000000" pitchFamily="2" charset="-128"/>
                <a:ea typeface="Kiwi Maru" panose="00000500000000000000" pitchFamily="2" charset="-128"/>
              </a:rPr>
              <a:t>3 secondary schools to start using dalek bins to compost garden waste</a:t>
            </a:r>
          </a:p>
          <a:p>
            <a:pPr defTabSz="1371600">
              <a:defRPr/>
            </a:pPr>
            <a:endParaRPr lang="en-GB" sz="2700" dirty="0">
              <a:solidFill>
                <a:srgbClr val="10312B"/>
              </a:solidFill>
              <a:latin typeface="Kiwi Maru" panose="00000500000000000000" pitchFamily="2" charset="-128"/>
              <a:ea typeface="Kiwi Maru" panose="00000500000000000000" pitchFamily="2" charset="-128"/>
            </a:endParaRPr>
          </a:p>
          <a:p>
            <a:pPr defTabSz="1371600">
              <a:defRPr/>
            </a:pPr>
            <a:r>
              <a:rPr lang="en-GB" sz="2700" dirty="0">
                <a:solidFill>
                  <a:srgbClr val="10312B"/>
                </a:solidFill>
                <a:latin typeface="Kiwi Maru" panose="00000500000000000000" pitchFamily="2" charset="-128"/>
                <a:ea typeface="Kiwi Maru" panose="00000500000000000000" pitchFamily="2" charset="-128"/>
              </a:rPr>
              <a:t>6 schools to start composting food waste (2 Ridan tumblers, 4 </a:t>
            </a:r>
            <a:r>
              <a:rPr lang="en-GB" sz="2700" dirty="0" err="1">
                <a:solidFill>
                  <a:srgbClr val="10312B"/>
                </a:solidFill>
                <a:latin typeface="Kiwi Maru" panose="00000500000000000000" pitchFamily="2" charset="-128"/>
                <a:ea typeface="Kiwi Maru" panose="00000500000000000000" pitchFamily="2" charset="-128"/>
              </a:rPr>
              <a:t>hotbins</a:t>
            </a:r>
            <a:r>
              <a:rPr lang="en-GB" sz="2700" dirty="0">
                <a:solidFill>
                  <a:srgbClr val="10312B"/>
                </a:solidFill>
                <a:latin typeface="Kiwi Maru" panose="00000500000000000000" pitchFamily="2" charset="-128"/>
                <a:ea typeface="Kiwi Maru" panose="00000500000000000000" pitchFamily="2" charset="-128"/>
              </a:rPr>
              <a:t>) PILOT PROJECT for Glos</a:t>
            </a:r>
          </a:p>
          <a:p>
            <a:pPr defTabSz="1371600">
              <a:defRPr/>
            </a:pPr>
            <a:endParaRPr lang="en-GB" sz="2700" dirty="0">
              <a:solidFill>
                <a:srgbClr val="10312B"/>
              </a:solidFill>
              <a:latin typeface="Kiwi Maru" panose="00000500000000000000" pitchFamily="2" charset="-128"/>
              <a:ea typeface="Kiwi Maru" panose="00000500000000000000" pitchFamily="2" charset="-128"/>
            </a:endParaRPr>
          </a:p>
        </p:txBody>
      </p:sp>
      <p:pic>
        <p:nvPicPr>
          <p:cNvPr id="3" name="Picture 2">
            <a:extLst>
              <a:ext uri="{FF2B5EF4-FFF2-40B4-BE49-F238E27FC236}">
                <a16:creationId xmlns:a16="http://schemas.microsoft.com/office/drawing/2014/main" id="{D5EBD057-BF9E-8BB0-427B-EED18D3224B4}"/>
              </a:ext>
            </a:extLst>
          </p:cNvPr>
          <p:cNvPicPr>
            <a:picLocks noChangeAspect="1"/>
          </p:cNvPicPr>
          <p:nvPr/>
        </p:nvPicPr>
        <p:blipFill>
          <a:blip r:embed="rId3"/>
          <a:stretch>
            <a:fillRect/>
          </a:stretch>
        </p:blipFill>
        <p:spPr>
          <a:xfrm>
            <a:off x="10175781" y="1580566"/>
            <a:ext cx="7300395" cy="5497286"/>
          </a:xfrm>
          <a:prstGeom prst="rect">
            <a:avLst/>
          </a:prstGeom>
        </p:spPr>
      </p:pic>
      <p:sp>
        <p:nvSpPr>
          <p:cNvPr id="2" name="TextBox 1">
            <a:extLst>
              <a:ext uri="{FF2B5EF4-FFF2-40B4-BE49-F238E27FC236}">
                <a16:creationId xmlns:a16="http://schemas.microsoft.com/office/drawing/2014/main" id="{C8DECA10-4A44-C061-B1E6-438A63B7209C}"/>
              </a:ext>
            </a:extLst>
          </p:cNvPr>
          <p:cNvSpPr txBox="1"/>
          <p:nvPr/>
        </p:nvSpPr>
        <p:spPr>
          <a:xfrm>
            <a:off x="10175783" y="7554036"/>
            <a:ext cx="7300395" cy="923330"/>
          </a:xfrm>
          <a:prstGeom prst="rect">
            <a:avLst/>
          </a:prstGeom>
          <a:noFill/>
        </p:spPr>
        <p:txBody>
          <a:bodyPr wrap="square" rtlCol="0">
            <a:spAutoFit/>
          </a:bodyPr>
          <a:lstStyle/>
          <a:p>
            <a:pPr defTabSz="1371600"/>
            <a:r>
              <a:rPr lang="en-GB" sz="2700" dirty="0">
                <a:solidFill>
                  <a:srgbClr val="06431B"/>
                </a:solidFill>
                <a:latin typeface="Calibri" panose="020F0502020204030204"/>
              </a:rPr>
              <a:t>The British School at Wotton-U-Edge, April 2026</a:t>
            </a:r>
          </a:p>
          <a:p>
            <a:pPr defTabSz="1371600"/>
            <a:r>
              <a:rPr lang="en-GB" sz="2700" dirty="0">
                <a:solidFill>
                  <a:srgbClr val="06431B"/>
                </a:solidFill>
                <a:latin typeface="Calibri" panose="020F0502020204030204"/>
              </a:rPr>
              <a:t>Eco Council welcomes new Ridan composter</a:t>
            </a:r>
          </a:p>
        </p:txBody>
      </p:sp>
    </p:spTree>
    <p:extLst>
      <p:ext uri="{BB962C8B-B14F-4D97-AF65-F5344CB8AC3E}">
        <p14:creationId xmlns:p14="http://schemas.microsoft.com/office/powerpoint/2010/main" val="1425540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97966-263E-BF3E-3F55-2612F68EC6F5}"/>
              </a:ext>
            </a:extLst>
          </p:cNvPr>
          <p:cNvSpPr>
            <a:spLocks noGrp="1"/>
          </p:cNvSpPr>
          <p:nvPr>
            <p:ph type="title"/>
          </p:nvPr>
        </p:nvSpPr>
        <p:spPr/>
        <p:txBody>
          <a:bodyPr/>
          <a:lstStyle/>
          <a:p>
            <a:r>
              <a:rPr lang="en-US" b="1" dirty="0">
                <a:solidFill>
                  <a:srgbClr val="568A35"/>
                </a:solidFill>
                <a:latin typeface="Averia Serif Libre" panose="02000603000000000004" pitchFamily="2" charset="0"/>
                <a:ea typeface="Calibri" panose="020F0502020204030204" pitchFamily="34" charset="0"/>
                <a:cs typeface="Calibri" panose="020F0502020204030204" pitchFamily="34" charset="0"/>
              </a:rPr>
              <a:t>How to start composting today</a:t>
            </a:r>
            <a:endParaRPr lang="en-GB" dirty="0"/>
          </a:p>
        </p:txBody>
      </p:sp>
      <p:sp>
        <p:nvSpPr>
          <p:cNvPr id="3" name="Content Placeholder 2">
            <a:extLst>
              <a:ext uri="{FF2B5EF4-FFF2-40B4-BE49-F238E27FC236}">
                <a16:creationId xmlns:a16="http://schemas.microsoft.com/office/drawing/2014/main" id="{C7186B48-6C54-48A6-C096-1F2F60C102CD}"/>
              </a:ext>
            </a:extLst>
          </p:cNvPr>
          <p:cNvSpPr>
            <a:spLocks noGrp="1"/>
          </p:cNvSpPr>
          <p:nvPr>
            <p:ph idx="1"/>
          </p:nvPr>
        </p:nvSpPr>
        <p:spPr/>
        <p:txBody>
          <a:bodyPr/>
          <a:lstStyle/>
          <a:p>
            <a:pPr marL="0"/>
            <a:endParaRPr lang="en-US" sz="6000" b="1" dirty="0">
              <a:solidFill>
                <a:schemeClr val="accent2"/>
              </a:solidFill>
              <a:latin typeface="Averia Serif Libre" panose="02000603000000000004" pitchFamily="2" charset="0"/>
              <a:ea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endParaRPr>
          </a:p>
          <a:p>
            <a:pPr marL="0"/>
            <a:endParaRPr lang="en-US" sz="6000" b="1" dirty="0">
              <a:solidFill>
                <a:schemeClr val="accent2"/>
              </a:solidFill>
              <a:latin typeface="Averia Serif Libre" panose="02000603000000000004" pitchFamily="2" charset="0"/>
              <a:ea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endParaRPr>
          </a:p>
          <a:p>
            <a:pPr marL="0"/>
            <a:endParaRPr lang="en-US" sz="6000" b="1" dirty="0">
              <a:solidFill>
                <a:schemeClr val="accent2"/>
              </a:solidFill>
              <a:latin typeface="Averia Serif Libre" panose="02000603000000000004" pitchFamily="2" charset="0"/>
              <a:ea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endParaRPr>
          </a:p>
          <a:p>
            <a:pPr marL="0"/>
            <a:endParaRPr lang="en-US" sz="6000" b="1" dirty="0">
              <a:solidFill>
                <a:schemeClr val="accent2"/>
              </a:solidFill>
              <a:latin typeface="Averia Serif Libre" panose="02000603000000000004" pitchFamily="2" charset="0"/>
              <a:ea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endParaRPr>
          </a:p>
          <a:p>
            <a:pPr marL="0"/>
            <a:endParaRPr lang="en-US" sz="6000" b="1" dirty="0">
              <a:solidFill>
                <a:schemeClr val="accent2"/>
              </a:solidFill>
              <a:latin typeface="Averia Serif Libre" panose="02000603000000000004" pitchFamily="2" charset="0"/>
              <a:ea typeface="Calibri" panose="020F0502020204030204" pitchFamily="34" charset="0"/>
              <a:cs typeface="Calibri" panose="020F0502020204030204" pitchFamily="34" charset="0"/>
              <a:hlinkClick r:id="" action="ppaction://noaction">
                <a:extLst>
                  <a:ext uri="{A12FA001-AC4F-418D-AE19-62706E023703}">
                    <ahyp:hlinkClr xmlns:ahyp="http://schemas.microsoft.com/office/drawing/2018/hyperlinkcolor" val="tx"/>
                  </a:ext>
                </a:extLst>
              </a:hlinkClick>
            </a:endParaRPr>
          </a:p>
          <a:p>
            <a:pPr marL="0"/>
            <a:endParaRPr lang="en-GB" sz="6000" dirty="0"/>
          </a:p>
        </p:txBody>
      </p:sp>
      <p:sp>
        <p:nvSpPr>
          <p:cNvPr id="4" name="TextBox 3">
            <a:extLst>
              <a:ext uri="{FF2B5EF4-FFF2-40B4-BE49-F238E27FC236}">
                <a16:creationId xmlns:a16="http://schemas.microsoft.com/office/drawing/2014/main" id="{0E9B26A2-34A3-0C96-6684-93417A0725F7}"/>
              </a:ext>
            </a:extLst>
          </p:cNvPr>
          <p:cNvSpPr/>
          <p:nvPr/>
        </p:nvSpPr>
        <p:spPr>
          <a:xfrm>
            <a:off x="779220" y="1526592"/>
            <a:ext cx="16979583" cy="9461948"/>
          </a:xfrm>
          <a:prstGeom prst="rect">
            <a:avLst/>
          </a:prstGeom>
          <a:noFill/>
          <a:ln w="0">
            <a:noFill/>
          </a:ln>
        </p:spPr>
        <p:style>
          <a:lnRef idx="0">
            <a:scrgbClr r="0" g="0" b="0"/>
          </a:lnRef>
          <a:fillRef idx="0">
            <a:scrgbClr r="0" g="0" b="0"/>
          </a:fillRef>
          <a:effectRef idx="0">
            <a:scrgbClr r="0" g="0" b="0"/>
          </a:effectRef>
          <a:fontRef idx="minor"/>
        </p:style>
        <p:txBody>
          <a:bodyPr wrap="square" lIns="135000" tIns="67500" rIns="135000" bIns="67500" anchor="t">
            <a:spAutoFit/>
          </a:bodyPr>
          <a:lstStyle/>
          <a:p>
            <a:pPr defTabSz="1371600"/>
            <a:r>
              <a:rPr lang="en-GB" sz="4800" spc="-2" dirty="0">
                <a:solidFill>
                  <a:srgbClr val="06431B"/>
                </a:solidFill>
                <a:latin typeface="Averia Serif Libre"/>
              </a:rPr>
              <a:t>Take </a:t>
            </a:r>
            <a:r>
              <a:rPr lang="en-GB" sz="4800" b="1" spc="-2" dirty="0">
                <a:solidFill>
                  <a:srgbClr val="06431B"/>
                </a:solidFill>
                <a:latin typeface="Averia Serif Libre"/>
              </a:rPr>
              <a:t>Garden Organic’s FREE online composting course (45 minutes) </a:t>
            </a:r>
            <a:r>
              <a:rPr lang="en-GB" sz="4800" spc="-2" dirty="0">
                <a:solidFill>
                  <a:srgbClr val="06431B"/>
                </a:solidFill>
                <a:latin typeface="Averia Serif Libre"/>
              </a:rPr>
              <a:t>at: </a:t>
            </a:r>
            <a:r>
              <a:rPr lang="en-GB" sz="4800" u="sng" spc="-2" dirty="0">
                <a:solidFill>
                  <a:srgbClr val="06431B"/>
                </a:solidFill>
                <a:latin typeface="Averia Serif Libre"/>
              </a:rPr>
              <a:t>https://gardenorganic.mylearningapp.com/course/view.php?id=44</a:t>
            </a:r>
          </a:p>
          <a:p>
            <a:pPr defTabSz="1371600"/>
            <a:r>
              <a:rPr lang="en-GB" sz="4800" spc="-2" dirty="0">
                <a:solidFill>
                  <a:srgbClr val="06431B"/>
                </a:solidFill>
                <a:latin typeface="Averia Serif Libre"/>
              </a:rPr>
              <a:t>Guest Passcode: </a:t>
            </a:r>
            <a:r>
              <a:rPr lang="en-GB" sz="4800" spc="-2" dirty="0" err="1">
                <a:solidFill>
                  <a:srgbClr val="06431B"/>
                </a:solidFill>
                <a:latin typeface="Averia Serif Libre"/>
              </a:rPr>
              <a:t>GloucesterCompost</a:t>
            </a:r>
            <a:endParaRPr lang="en-GB" sz="4800" spc="-2" dirty="0">
              <a:solidFill>
                <a:srgbClr val="06431B"/>
              </a:solidFill>
              <a:latin typeface="Averia Serif Libre"/>
            </a:endParaRPr>
          </a:p>
          <a:p>
            <a:pPr defTabSz="1371600"/>
            <a:endParaRPr lang="en-GB" sz="4800" spc="-2" dirty="0">
              <a:solidFill>
                <a:srgbClr val="06431B"/>
              </a:solidFill>
              <a:latin typeface="Averia Serif Libre"/>
            </a:endParaRPr>
          </a:p>
          <a:p>
            <a:pPr defTabSz="1371600"/>
            <a:r>
              <a:rPr lang="en-GB" sz="4800" b="1" spc="-2" dirty="0">
                <a:solidFill>
                  <a:srgbClr val="06431B"/>
                </a:solidFill>
                <a:latin typeface="Averia Serif Libre"/>
              </a:rPr>
              <a:t>AND ORDER YOUR COMPOST BINS</a:t>
            </a:r>
          </a:p>
          <a:p>
            <a:pPr defTabSz="1371600"/>
            <a:r>
              <a:rPr lang="en-GB" sz="4800" spc="-2" dirty="0">
                <a:solidFill>
                  <a:srgbClr val="06431B"/>
                </a:solidFill>
                <a:latin typeface="Averia Serif Libre"/>
              </a:rPr>
              <a:t>Gloucestershire residents can claim £15 off any compost bin! Go to: </a:t>
            </a:r>
          </a:p>
          <a:p>
            <a:pPr defTabSz="1371600"/>
            <a:r>
              <a:rPr lang="en-US" sz="4800" b="1" dirty="0">
                <a:solidFill>
                  <a:srgbClr val="06431B"/>
                </a:solidFill>
                <a:latin typeface="Averia Serif Libre" panose="02000603000000000004" pitchFamily="2"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www.getcomposting.com</a:t>
            </a:r>
            <a:endParaRPr lang="en-US" sz="4800" b="1" dirty="0">
              <a:solidFill>
                <a:srgbClr val="06431B"/>
              </a:solidFill>
              <a:latin typeface="Averia Serif Libre" panose="02000603000000000004" pitchFamily="2" charset="0"/>
              <a:ea typeface="Calibri" panose="020F0502020204030204" pitchFamily="34" charset="0"/>
              <a:cs typeface="Calibri" panose="020F0502020204030204" pitchFamily="34" charset="0"/>
            </a:endParaRPr>
          </a:p>
          <a:p>
            <a:pPr defTabSz="1371600"/>
            <a:r>
              <a:rPr lang="en-US" sz="4800" b="1" dirty="0">
                <a:solidFill>
                  <a:srgbClr val="06431B"/>
                </a:solidFill>
                <a:latin typeface="Averia Serif Libre" panose="02000603000000000004" pitchFamily="2" charset="0"/>
                <a:cs typeface="Calibri" panose="020F0502020204030204" pitchFamily="34" charset="0"/>
                <a:hlinkClick r:id="rId4">
                  <a:extLst>
                    <a:ext uri="{A12FA001-AC4F-418D-AE19-62706E023703}">
                      <ahyp:hlinkClr xmlns:ahyp="http://schemas.microsoft.com/office/drawing/2018/hyperlinkcolor" val="tx"/>
                    </a:ext>
                  </a:extLst>
                </a:hlinkClick>
              </a:rPr>
              <a:t>www.greatgreensystems.com</a:t>
            </a:r>
            <a:r>
              <a:rPr lang="en-US" sz="4800" b="1" dirty="0">
                <a:solidFill>
                  <a:srgbClr val="06431B"/>
                </a:solidFill>
                <a:latin typeface="Averia Serif Libre" panose="02000603000000000004" pitchFamily="2" charset="0"/>
                <a:cs typeface="Calibri" panose="020F0502020204030204" pitchFamily="34" charset="0"/>
              </a:rPr>
              <a:t> </a:t>
            </a:r>
          </a:p>
          <a:p>
            <a:pPr defTabSz="1371600"/>
            <a:endParaRPr lang="en-GB" sz="4800" spc="-2" dirty="0">
              <a:solidFill>
                <a:srgbClr val="4E7F31"/>
              </a:solidFill>
              <a:latin typeface="Averia Serif Libre"/>
            </a:endParaRPr>
          </a:p>
          <a:p>
            <a:pPr defTabSz="1371600"/>
            <a:endParaRPr lang="en-GB" sz="6000" spc="-2" dirty="0">
              <a:solidFill>
                <a:srgbClr val="4E7F31"/>
              </a:solidFill>
              <a:latin typeface="Averia Serif Libre"/>
            </a:endParaRPr>
          </a:p>
          <a:p>
            <a:pPr algn="ctr" defTabSz="1371600"/>
            <a:endParaRPr lang="en-GB" sz="6600" spc="-2" dirty="0">
              <a:solidFill>
                <a:srgbClr val="06431B"/>
              </a:solidFill>
              <a:latin typeface="Arial"/>
            </a:endParaRPr>
          </a:p>
        </p:txBody>
      </p:sp>
    </p:spTree>
    <p:extLst>
      <p:ext uri="{BB962C8B-B14F-4D97-AF65-F5344CB8AC3E}">
        <p14:creationId xmlns:p14="http://schemas.microsoft.com/office/powerpoint/2010/main" val="4919168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D651D-0D6D-4B61-66BA-EC7D8570B5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2F5F7E-D77F-0885-C7E9-89478345CFF7}"/>
              </a:ext>
            </a:extLst>
          </p:cNvPr>
          <p:cNvSpPr>
            <a:spLocks noGrp="1"/>
          </p:cNvSpPr>
          <p:nvPr>
            <p:ph type="title"/>
          </p:nvPr>
        </p:nvSpPr>
        <p:spPr>
          <a:xfrm>
            <a:off x="700714" y="471711"/>
            <a:ext cx="17429471" cy="506520"/>
          </a:xfrm>
        </p:spPr>
        <p:txBody>
          <a:bodyPr/>
          <a:lstStyle/>
          <a:p>
            <a:r>
              <a:rPr lang="en-US" dirty="0">
                <a:solidFill>
                  <a:schemeClr val="accent2"/>
                </a:solidFill>
                <a:latin typeface="Averia Serif Libre" panose="02000603000000000004" pitchFamily="2" charset="0"/>
              </a:rPr>
              <a:t>Could you be a Master Composter?</a:t>
            </a:r>
          </a:p>
        </p:txBody>
      </p:sp>
      <p:sp>
        <p:nvSpPr>
          <p:cNvPr id="3" name="Content Placeholder 2">
            <a:extLst>
              <a:ext uri="{FF2B5EF4-FFF2-40B4-BE49-F238E27FC236}">
                <a16:creationId xmlns:a16="http://schemas.microsoft.com/office/drawing/2014/main" id="{1597AC6E-1CFE-7C85-F88B-8B98AC7C7E9E}"/>
              </a:ext>
            </a:extLst>
          </p:cNvPr>
          <p:cNvSpPr>
            <a:spLocks noGrp="1"/>
          </p:cNvSpPr>
          <p:nvPr>
            <p:ph idx="1"/>
          </p:nvPr>
        </p:nvSpPr>
        <p:spPr>
          <a:xfrm>
            <a:off x="935831" y="1878549"/>
            <a:ext cx="16997327" cy="3264951"/>
          </a:xfrm>
        </p:spPr>
        <p:txBody>
          <a:bodyPr/>
          <a:lstStyle/>
          <a:p>
            <a:pPr marL="0">
              <a:buClr>
                <a:schemeClr val="tx1"/>
              </a:buClr>
              <a:buSzPct val="80000"/>
            </a:pPr>
            <a:r>
              <a:rPr lang="en-US" sz="4200" b="1" dirty="0">
                <a:latin typeface="Averia Serif Libre" panose="02000603000000000004" pitchFamily="2" charset="0"/>
              </a:rPr>
              <a:t>If you are a compost enthusiast and want to help other people to start composting then join the Glos Master Composters.</a:t>
            </a:r>
          </a:p>
          <a:p>
            <a:pPr marL="0">
              <a:buClr>
                <a:schemeClr val="tx1"/>
              </a:buClr>
              <a:buSzPct val="80000"/>
            </a:pPr>
            <a:r>
              <a:rPr lang="en-US" sz="4200" b="1" dirty="0">
                <a:latin typeface="Averia Serif Libre" panose="02000603000000000004" pitchFamily="2" charset="0"/>
              </a:rPr>
              <a:t>Training, resources and support provided PLUS free membership of Garden Organic. Email kphimister@gardenorganic.org.uk</a:t>
            </a:r>
            <a:r>
              <a:rPr lang="en-GB" sz="3000" b="1" dirty="0">
                <a:latin typeface="Averia Serif Libre" panose="02000603000000000004" pitchFamily="2" charset="0"/>
                <a:hlinkClick r:id="rId3"/>
              </a:rPr>
              <a:t>n</a:t>
            </a:r>
            <a:r>
              <a:rPr lang="en-US" sz="3000" b="1" dirty="0" err="1">
                <a:latin typeface="Averia Serif Libre" panose="02000603000000000004" pitchFamily="2" charset="0"/>
                <a:hlinkClick r:id="rId3"/>
              </a:rPr>
              <a:t>scT</a:t>
            </a:r>
            <a:r>
              <a:rPr lang="en-US" sz="3000" b="1" dirty="0">
                <a:latin typeface="Averia Serif Libre" panose="02000603000000000004" pitchFamily="2" charset="0"/>
                <a:hlinkClick r:id="rId3"/>
              </a:rPr>
              <a:t> PROJECT for Glos</a:t>
            </a:r>
            <a:r>
              <a:rPr lang="en-GB" sz="3000" b="1" dirty="0">
                <a:latin typeface="Averia Serif Libre" panose="02000603000000000004" pitchFamily="2" charset="0"/>
                <a:hlinkClick r:id="rId3"/>
              </a:rPr>
              <a:t>itompostscheme.org.uk/</a:t>
            </a:r>
            <a:endParaRPr lang="en-GB" sz="3000" b="1" dirty="0">
              <a:latin typeface="Averia Serif Libre" panose="02000603000000000004" pitchFamily="2" charset="0"/>
            </a:endParaRPr>
          </a:p>
          <a:p>
            <a:pPr marL="0">
              <a:buClr>
                <a:schemeClr val="tx1"/>
              </a:buClr>
              <a:buSzPct val="80000"/>
            </a:pPr>
            <a:endParaRPr lang="en-GB" sz="3000" dirty="0">
              <a:latin typeface="Averia Serif Libre" panose="02000603000000000004" pitchFamily="2" charset="0"/>
            </a:endParaRPr>
          </a:p>
        </p:txBody>
      </p:sp>
      <p:pic>
        <p:nvPicPr>
          <p:cNvPr id="5" name="Picture 4">
            <a:extLst>
              <a:ext uri="{FF2B5EF4-FFF2-40B4-BE49-F238E27FC236}">
                <a16:creationId xmlns:a16="http://schemas.microsoft.com/office/drawing/2014/main" id="{8A8C6C3E-A27A-C2B0-3B2C-E741684AA59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9197471">
            <a:off x="2311412" y="5089299"/>
            <a:ext cx="1752600" cy="552450"/>
          </a:xfrm>
          <a:prstGeom prst="rect">
            <a:avLst/>
          </a:prstGeom>
        </p:spPr>
      </p:pic>
      <p:pic>
        <p:nvPicPr>
          <p:cNvPr id="8" name="Picture 7" descr="A picture containing invertebrate, dark&#10;&#10;Description automatically generated">
            <a:extLst>
              <a:ext uri="{FF2B5EF4-FFF2-40B4-BE49-F238E27FC236}">
                <a16:creationId xmlns:a16="http://schemas.microsoft.com/office/drawing/2014/main" id="{DF1ED72E-1E6B-8777-0135-FDDD0C2F1BC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0" y="7365243"/>
            <a:ext cx="935832" cy="2190750"/>
          </a:xfrm>
          <a:prstGeom prst="rect">
            <a:avLst/>
          </a:prstGeom>
        </p:spPr>
      </p:pic>
      <p:pic>
        <p:nvPicPr>
          <p:cNvPr id="7" name="Picture 6">
            <a:extLst>
              <a:ext uri="{FF2B5EF4-FFF2-40B4-BE49-F238E27FC236}">
                <a16:creationId xmlns:a16="http://schemas.microsoft.com/office/drawing/2014/main" id="{2F0F3426-BEB1-F6BC-2FF9-24F5B5680335}"/>
              </a:ext>
            </a:extLst>
          </p:cNvPr>
          <p:cNvPicPr>
            <a:picLocks noChangeAspect="1"/>
          </p:cNvPicPr>
          <p:nvPr/>
        </p:nvPicPr>
        <p:blipFill>
          <a:blip r:embed="rId6">
            <a:extLst>
              <a:ext uri="{28A0092B-C50C-407E-A947-70E740481C1C}">
                <a14:useLocalDpi xmlns:a14="http://schemas.microsoft.com/office/drawing/2010/main" val="0"/>
              </a:ext>
            </a:extLst>
          </a:blip>
          <a:srcRect t="8528"/>
          <a:stretch>
            <a:fillRect/>
          </a:stretch>
        </p:blipFill>
        <p:spPr>
          <a:xfrm>
            <a:off x="3187712" y="4901671"/>
            <a:ext cx="11388098" cy="5220827"/>
          </a:xfrm>
          <a:prstGeom prst="rect">
            <a:avLst/>
          </a:prstGeom>
        </p:spPr>
      </p:pic>
    </p:spTree>
    <p:extLst>
      <p:ext uri="{BB962C8B-B14F-4D97-AF65-F5344CB8AC3E}">
        <p14:creationId xmlns:p14="http://schemas.microsoft.com/office/powerpoint/2010/main" val="27620811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3506C-9719-740E-5EDD-F36224EDE1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8968FF-D284-252F-5BC0-2AEB2AA1A397}"/>
              </a:ext>
            </a:extLst>
          </p:cNvPr>
          <p:cNvSpPr>
            <a:spLocks noGrp="1"/>
          </p:cNvSpPr>
          <p:nvPr>
            <p:ph type="title"/>
          </p:nvPr>
        </p:nvSpPr>
        <p:spPr>
          <a:xfrm>
            <a:off x="700714" y="471711"/>
            <a:ext cx="17429471" cy="506520"/>
          </a:xfrm>
        </p:spPr>
        <p:txBody>
          <a:bodyPr/>
          <a:lstStyle/>
          <a:p>
            <a:r>
              <a:rPr lang="en-US" dirty="0">
                <a:solidFill>
                  <a:schemeClr val="accent2"/>
                </a:solidFill>
                <a:latin typeface="Averia Serif Libre" panose="02000603000000000004" pitchFamily="2" charset="0"/>
              </a:rPr>
              <a:t>Help spread the message…</a:t>
            </a:r>
          </a:p>
        </p:txBody>
      </p:sp>
      <p:sp>
        <p:nvSpPr>
          <p:cNvPr id="3" name="Content Placeholder 2">
            <a:extLst>
              <a:ext uri="{FF2B5EF4-FFF2-40B4-BE49-F238E27FC236}">
                <a16:creationId xmlns:a16="http://schemas.microsoft.com/office/drawing/2014/main" id="{43FD61DE-C6F2-5891-B532-687A3A6DD6BC}"/>
              </a:ext>
            </a:extLst>
          </p:cNvPr>
          <p:cNvSpPr>
            <a:spLocks noGrp="1"/>
          </p:cNvSpPr>
          <p:nvPr>
            <p:ph idx="1"/>
          </p:nvPr>
        </p:nvSpPr>
        <p:spPr>
          <a:xfrm>
            <a:off x="9383918" y="1657499"/>
            <a:ext cx="8262891" cy="7591418"/>
          </a:xfrm>
        </p:spPr>
        <p:txBody>
          <a:bodyPr/>
          <a:lstStyle/>
          <a:p>
            <a:pPr marL="0">
              <a:buClr>
                <a:schemeClr val="tx1"/>
              </a:buClr>
              <a:buSzPct val="80000"/>
            </a:pPr>
            <a:r>
              <a:rPr lang="en-US" sz="4800" b="1" dirty="0">
                <a:latin typeface="Averia Serif Libre" panose="02000603000000000004" pitchFamily="2" charset="0"/>
              </a:rPr>
              <a:t>Which groups are you working with that could benefit from making their own compost? </a:t>
            </a:r>
          </a:p>
          <a:p>
            <a:pPr marL="0">
              <a:buClr>
                <a:schemeClr val="tx1"/>
              </a:buClr>
              <a:buSzPct val="80000"/>
            </a:pPr>
            <a:r>
              <a:rPr lang="en-US" sz="4800" b="1" dirty="0">
                <a:latin typeface="Averia Serif Libre" panose="02000603000000000004" pitchFamily="2" charset="0"/>
              </a:rPr>
              <a:t>Could you invite us to meet your group or community?</a:t>
            </a:r>
          </a:p>
          <a:p>
            <a:pPr marL="0">
              <a:buClr>
                <a:schemeClr val="tx1"/>
              </a:buClr>
              <a:buSzPct val="80000"/>
            </a:pPr>
            <a:r>
              <a:rPr lang="en-US" sz="4800" b="1" dirty="0">
                <a:latin typeface="Averia Serif Libre" panose="02000603000000000004" pitchFamily="2" charset="0"/>
              </a:rPr>
              <a:t>Get in touch by emailing kphimister@gardenorganic.org.uk</a:t>
            </a:r>
            <a:endParaRPr lang="en-GB" sz="3000" dirty="0">
              <a:latin typeface="Averia Serif Libre" panose="02000603000000000004" pitchFamily="2" charset="0"/>
            </a:endParaRPr>
          </a:p>
        </p:txBody>
      </p:sp>
      <p:pic>
        <p:nvPicPr>
          <p:cNvPr id="5" name="Picture 4">
            <a:extLst>
              <a:ext uri="{FF2B5EF4-FFF2-40B4-BE49-F238E27FC236}">
                <a16:creationId xmlns:a16="http://schemas.microsoft.com/office/drawing/2014/main" id="{B487D504-60CB-9715-BBAC-1DA323D10D6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9197471">
            <a:off x="440198" y="2776004"/>
            <a:ext cx="1752600" cy="552450"/>
          </a:xfrm>
          <a:prstGeom prst="rect">
            <a:avLst/>
          </a:prstGeom>
        </p:spPr>
      </p:pic>
      <p:pic>
        <p:nvPicPr>
          <p:cNvPr id="8" name="Picture 7" descr="A picture containing invertebrate, dark&#10;&#10;Description automatically generated">
            <a:extLst>
              <a:ext uri="{FF2B5EF4-FFF2-40B4-BE49-F238E27FC236}">
                <a16:creationId xmlns:a16="http://schemas.microsoft.com/office/drawing/2014/main" id="{888D44EF-3A99-2B53-D419-078B2FDCB5A6}"/>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0" y="7365243"/>
            <a:ext cx="935832" cy="2190750"/>
          </a:xfrm>
          <a:prstGeom prst="rect">
            <a:avLst/>
          </a:prstGeom>
        </p:spPr>
      </p:pic>
      <p:pic>
        <p:nvPicPr>
          <p:cNvPr id="4" name="Picture 3">
            <a:extLst>
              <a:ext uri="{FF2B5EF4-FFF2-40B4-BE49-F238E27FC236}">
                <a16:creationId xmlns:a16="http://schemas.microsoft.com/office/drawing/2014/main" id="{BCE9A83D-4EC8-BD77-419A-0D9FDFAA51B2}"/>
              </a:ext>
            </a:extLst>
          </p:cNvPr>
          <p:cNvPicPr>
            <a:picLocks noChangeAspect="1"/>
          </p:cNvPicPr>
          <p:nvPr/>
        </p:nvPicPr>
        <p:blipFill>
          <a:blip r:embed="rId5"/>
          <a:stretch>
            <a:fillRect/>
          </a:stretch>
        </p:blipFill>
        <p:spPr>
          <a:xfrm>
            <a:off x="923917" y="2276990"/>
            <a:ext cx="7980170" cy="5846856"/>
          </a:xfrm>
          <a:prstGeom prst="rect">
            <a:avLst/>
          </a:prstGeom>
        </p:spPr>
      </p:pic>
    </p:spTree>
    <p:extLst>
      <p:ext uri="{BB962C8B-B14F-4D97-AF65-F5344CB8AC3E}">
        <p14:creationId xmlns:p14="http://schemas.microsoft.com/office/powerpoint/2010/main" val="2697678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3E5E0"/>
        </a:solidFill>
        <a:effectLst/>
      </p:bgPr>
    </p:bg>
    <p:spTree>
      <p:nvGrpSpPr>
        <p:cNvPr id="1" name="">
          <a:extLst>
            <a:ext uri="{FF2B5EF4-FFF2-40B4-BE49-F238E27FC236}">
              <a16:creationId xmlns:a16="http://schemas.microsoft.com/office/drawing/2014/main" id="{F662D76B-9CA4-3833-23DB-135562762DB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DFB52B0-05D7-51FF-2919-09584FAFB2AC}"/>
              </a:ext>
            </a:extLst>
          </p:cNvPr>
          <p:cNvGrpSpPr/>
          <p:nvPr/>
        </p:nvGrpSpPr>
        <p:grpSpPr>
          <a:xfrm>
            <a:off x="865139" y="864163"/>
            <a:ext cx="9498062" cy="1231338"/>
            <a:chOff x="0" y="0"/>
            <a:chExt cx="2840973" cy="671883"/>
          </a:xfrm>
        </p:grpSpPr>
        <p:sp>
          <p:nvSpPr>
            <p:cNvPr id="3" name="Freeform 3">
              <a:extLst>
                <a:ext uri="{FF2B5EF4-FFF2-40B4-BE49-F238E27FC236}">
                  <a16:creationId xmlns:a16="http://schemas.microsoft.com/office/drawing/2014/main" id="{58BAE2EF-C857-8B09-86B7-8C511C511781}"/>
                </a:ext>
              </a:extLst>
            </p:cNvPr>
            <p:cNvSpPr/>
            <p:nvPr/>
          </p:nvSpPr>
          <p:spPr>
            <a:xfrm>
              <a:off x="0" y="0"/>
              <a:ext cx="2840973" cy="671883"/>
            </a:xfrm>
            <a:custGeom>
              <a:avLst/>
              <a:gdLst/>
              <a:ahLst/>
              <a:cxnLst/>
              <a:rect l="l" t="t" r="r" b="b"/>
              <a:pathLst>
                <a:path w="2840973" h="671883">
                  <a:moveTo>
                    <a:pt x="12875" y="0"/>
                  </a:moveTo>
                  <a:lnTo>
                    <a:pt x="2828098" y="0"/>
                  </a:lnTo>
                  <a:cubicBezTo>
                    <a:pt x="2831513" y="0"/>
                    <a:pt x="2834788" y="1356"/>
                    <a:pt x="2837202" y="3771"/>
                  </a:cubicBezTo>
                  <a:cubicBezTo>
                    <a:pt x="2839617" y="6186"/>
                    <a:pt x="2840973" y="9460"/>
                    <a:pt x="2840973" y="12875"/>
                  </a:cubicBezTo>
                  <a:lnTo>
                    <a:pt x="2840973" y="659008"/>
                  </a:lnTo>
                  <a:cubicBezTo>
                    <a:pt x="2840973" y="662423"/>
                    <a:pt x="2839617" y="665698"/>
                    <a:pt x="2837202" y="668112"/>
                  </a:cubicBezTo>
                  <a:cubicBezTo>
                    <a:pt x="2834788" y="670527"/>
                    <a:pt x="2831513" y="671883"/>
                    <a:pt x="2828098" y="671883"/>
                  </a:cubicBezTo>
                  <a:lnTo>
                    <a:pt x="12875" y="671883"/>
                  </a:lnTo>
                  <a:cubicBezTo>
                    <a:pt x="9460" y="671883"/>
                    <a:pt x="6186" y="670527"/>
                    <a:pt x="3771" y="668112"/>
                  </a:cubicBezTo>
                  <a:cubicBezTo>
                    <a:pt x="1356" y="665698"/>
                    <a:pt x="0" y="662423"/>
                    <a:pt x="0" y="659008"/>
                  </a:cubicBezTo>
                  <a:lnTo>
                    <a:pt x="0" y="12875"/>
                  </a:lnTo>
                  <a:cubicBezTo>
                    <a:pt x="0" y="9460"/>
                    <a:pt x="1356" y="6186"/>
                    <a:pt x="3771" y="3771"/>
                  </a:cubicBezTo>
                  <a:cubicBezTo>
                    <a:pt x="6186" y="1356"/>
                    <a:pt x="9460" y="0"/>
                    <a:pt x="12875" y="0"/>
                  </a:cubicBezTo>
                  <a:close/>
                </a:path>
              </a:pathLst>
            </a:custGeom>
            <a:solidFill>
              <a:srgbClr val="D8A21E"/>
            </a:solidFill>
          </p:spPr>
          <p:txBody>
            <a:bodyPr/>
            <a:lstStyle/>
            <a:p>
              <a:endParaRPr lang="en-GB"/>
            </a:p>
          </p:txBody>
        </p:sp>
        <p:sp>
          <p:nvSpPr>
            <p:cNvPr id="4" name="TextBox 4">
              <a:extLst>
                <a:ext uri="{FF2B5EF4-FFF2-40B4-BE49-F238E27FC236}">
                  <a16:creationId xmlns:a16="http://schemas.microsoft.com/office/drawing/2014/main" id="{DDE0F200-946D-5B79-9956-847C9D5DA66F}"/>
                </a:ext>
              </a:extLst>
            </p:cNvPr>
            <p:cNvSpPr txBox="1"/>
            <p:nvPr/>
          </p:nvSpPr>
          <p:spPr>
            <a:xfrm>
              <a:off x="0" y="-66675"/>
              <a:ext cx="2840973" cy="738558"/>
            </a:xfrm>
            <a:prstGeom prst="rect">
              <a:avLst/>
            </a:prstGeom>
          </p:spPr>
          <p:txBody>
            <a:bodyPr lIns="50800" tIns="50800" rIns="50800" bIns="50800" rtlCol="0" anchor="ctr"/>
            <a:lstStyle/>
            <a:p>
              <a:pPr algn="ctr">
                <a:lnSpc>
                  <a:spcPts val="2659"/>
                </a:lnSpc>
              </a:pPr>
              <a:endParaRPr/>
            </a:p>
          </p:txBody>
        </p:sp>
      </p:grpSp>
      <p:sp>
        <p:nvSpPr>
          <p:cNvPr id="5" name="TextBox 5">
            <a:extLst>
              <a:ext uri="{FF2B5EF4-FFF2-40B4-BE49-F238E27FC236}">
                <a16:creationId xmlns:a16="http://schemas.microsoft.com/office/drawing/2014/main" id="{6D46E991-1081-B5D8-10CB-FF8B117E39E7}"/>
              </a:ext>
            </a:extLst>
          </p:cNvPr>
          <p:cNvSpPr txBox="1"/>
          <p:nvPr/>
        </p:nvSpPr>
        <p:spPr>
          <a:xfrm>
            <a:off x="1132316" y="917015"/>
            <a:ext cx="9039101" cy="957698"/>
          </a:xfrm>
          <a:prstGeom prst="rect">
            <a:avLst/>
          </a:prstGeom>
        </p:spPr>
        <p:txBody>
          <a:bodyPr lIns="0" tIns="0" rIns="0" bIns="0" rtlCol="0" anchor="t">
            <a:spAutoFit/>
          </a:bodyPr>
          <a:lstStyle/>
          <a:p>
            <a:pPr>
              <a:lnSpc>
                <a:spcPts val="8233"/>
              </a:lnSpc>
            </a:pPr>
            <a:r>
              <a:rPr lang="en-GB" sz="4800" dirty="0">
                <a:latin typeface="Sailors" panose="02000000000000000000" charset="0"/>
              </a:rPr>
              <a:t>Welcome </a:t>
            </a:r>
            <a:r>
              <a:rPr lang="en-GB" sz="4800" dirty="0" err="1">
                <a:latin typeface="Sailors" panose="02000000000000000000" charset="0"/>
              </a:rPr>
              <a:t>cont</a:t>
            </a:r>
            <a:r>
              <a:rPr lang="en-GB" sz="4800" dirty="0">
                <a:latin typeface="Sailors" panose="02000000000000000000" charset="0"/>
              </a:rPr>
              <a:t>…</a:t>
            </a:r>
            <a:endParaRPr lang="en-US" sz="4800" dirty="0">
              <a:solidFill>
                <a:srgbClr val="000000"/>
              </a:solidFill>
              <a:latin typeface="Sailors"/>
              <a:ea typeface="Sailors"/>
              <a:cs typeface="Sailors"/>
              <a:sym typeface="Sailors"/>
            </a:endParaRPr>
          </a:p>
        </p:txBody>
      </p:sp>
      <p:grpSp>
        <p:nvGrpSpPr>
          <p:cNvPr id="6" name="Group 6">
            <a:extLst>
              <a:ext uri="{FF2B5EF4-FFF2-40B4-BE49-F238E27FC236}">
                <a16:creationId xmlns:a16="http://schemas.microsoft.com/office/drawing/2014/main" id="{260B2FAF-96AF-F00D-9646-A13E650FED2D}"/>
              </a:ext>
            </a:extLst>
          </p:cNvPr>
          <p:cNvGrpSpPr/>
          <p:nvPr/>
        </p:nvGrpSpPr>
        <p:grpSpPr>
          <a:xfrm>
            <a:off x="10649633" y="-801557"/>
            <a:ext cx="4910819" cy="4220235"/>
            <a:chOff x="0" y="0"/>
            <a:chExt cx="812800" cy="698500"/>
          </a:xfrm>
        </p:grpSpPr>
        <p:sp>
          <p:nvSpPr>
            <p:cNvPr id="7" name="Freeform 7">
              <a:extLst>
                <a:ext uri="{FF2B5EF4-FFF2-40B4-BE49-F238E27FC236}">
                  <a16:creationId xmlns:a16="http://schemas.microsoft.com/office/drawing/2014/main" id="{06F71D96-66A8-8D85-E63F-ABD945EEF835}"/>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151515"/>
            </a:solidFill>
          </p:spPr>
          <p:txBody>
            <a:bodyPr/>
            <a:lstStyle/>
            <a:p>
              <a:endParaRPr lang="en-GB"/>
            </a:p>
          </p:txBody>
        </p:sp>
        <p:sp>
          <p:nvSpPr>
            <p:cNvPr id="8" name="TextBox 8">
              <a:extLst>
                <a:ext uri="{FF2B5EF4-FFF2-40B4-BE49-F238E27FC236}">
                  <a16:creationId xmlns:a16="http://schemas.microsoft.com/office/drawing/2014/main" id="{CF7808A2-1790-E610-2999-10D16C3B2CED}"/>
                </a:ext>
              </a:extLst>
            </p:cNvPr>
            <p:cNvSpPr txBox="1"/>
            <p:nvPr/>
          </p:nvSpPr>
          <p:spPr>
            <a:xfrm>
              <a:off x="114300" y="-66675"/>
              <a:ext cx="584200" cy="765175"/>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a:extLst>
              <a:ext uri="{FF2B5EF4-FFF2-40B4-BE49-F238E27FC236}">
                <a16:creationId xmlns:a16="http://schemas.microsoft.com/office/drawing/2014/main" id="{FC3700FC-A5A8-5601-CD66-319B6DEAD32E}"/>
              </a:ext>
            </a:extLst>
          </p:cNvPr>
          <p:cNvGrpSpPr>
            <a:grpSpLocks noChangeAspect="1"/>
          </p:cNvGrpSpPr>
          <p:nvPr/>
        </p:nvGrpSpPr>
        <p:grpSpPr>
          <a:xfrm>
            <a:off x="14655426" y="1319071"/>
            <a:ext cx="4204197" cy="3640835"/>
            <a:chOff x="0" y="0"/>
            <a:chExt cx="6350000" cy="5499100"/>
          </a:xfrm>
        </p:grpSpPr>
        <p:sp>
          <p:nvSpPr>
            <p:cNvPr id="10" name="Freeform 10">
              <a:extLst>
                <a:ext uri="{FF2B5EF4-FFF2-40B4-BE49-F238E27FC236}">
                  <a16:creationId xmlns:a16="http://schemas.microsoft.com/office/drawing/2014/main" id="{533B42FF-A1B0-1397-B4FE-66C5709CCB7A}"/>
                </a:ext>
              </a:extLst>
            </p:cNvPr>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en-GB"/>
            </a:p>
          </p:txBody>
        </p:sp>
      </p:grpSp>
      <p:grpSp>
        <p:nvGrpSpPr>
          <p:cNvPr id="11" name="Group 11">
            <a:extLst>
              <a:ext uri="{FF2B5EF4-FFF2-40B4-BE49-F238E27FC236}">
                <a16:creationId xmlns:a16="http://schemas.microsoft.com/office/drawing/2014/main" id="{5DD4ABFA-58A6-7D2B-A1E7-3FA3CE89D0D0}"/>
              </a:ext>
            </a:extLst>
          </p:cNvPr>
          <p:cNvGrpSpPr/>
          <p:nvPr/>
        </p:nvGrpSpPr>
        <p:grpSpPr>
          <a:xfrm>
            <a:off x="14637113" y="-3041250"/>
            <a:ext cx="4910819" cy="4220235"/>
            <a:chOff x="0" y="0"/>
            <a:chExt cx="812800" cy="698500"/>
          </a:xfrm>
        </p:grpSpPr>
        <p:sp>
          <p:nvSpPr>
            <p:cNvPr id="12" name="Freeform 12">
              <a:extLst>
                <a:ext uri="{FF2B5EF4-FFF2-40B4-BE49-F238E27FC236}">
                  <a16:creationId xmlns:a16="http://schemas.microsoft.com/office/drawing/2014/main" id="{C73B2D45-EEB7-47DF-77D5-FA79A17F11DB}"/>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D8A21E"/>
            </a:solidFill>
          </p:spPr>
          <p:txBody>
            <a:bodyPr/>
            <a:lstStyle/>
            <a:p>
              <a:endParaRPr lang="en-GB"/>
            </a:p>
          </p:txBody>
        </p:sp>
        <p:sp>
          <p:nvSpPr>
            <p:cNvPr id="13" name="TextBox 13">
              <a:extLst>
                <a:ext uri="{FF2B5EF4-FFF2-40B4-BE49-F238E27FC236}">
                  <a16:creationId xmlns:a16="http://schemas.microsoft.com/office/drawing/2014/main" id="{157275F5-5A24-D7AC-91B2-92F79C0D50B6}"/>
                </a:ext>
              </a:extLst>
            </p:cNvPr>
            <p:cNvSpPr txBox="1"/>
            <p:nvPr/>
          </p:nvSpPr>
          <p:spPr>
            <a:xfrm>
              <a:off x="114300" y="-66675"/>
              <a:ext cx="584200" cy="765175"/>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a:extLst>
              <a:ext uri="{FF2B5EF4-FFF2-40B4-BE49-F238E27FC236}">
                <a16:creationId xmlns:a16="http://schemas.microsoft.com/office/drawing/2014/main" id="{65E975A2-713B-8385-913D-F4D9B4E20ACE}"/>
              </a:ext>
            </a:extLst>
          </p:cNvPr>
          <p:cNvGrpSpPr/>
          <p:nvPr/>
        </p:nvGrpSpPr>
        <p:grpSpPr>
          <a:xfrm>
            <a:off x="341472" y="370047"/>
            <a:ext cx="4210323" cy="6419139"/>
            <a:chOff x="0" y="0"/>
            <a:chExt cx="3585346" cy="5466287"/>
          </a:xfrm>
        </p:grpSpPr>
        <p:sp>
          <p:nvSpPr>
            <p:cNvPr id="16" name="Freeform 16">
              <a:extLst>
                <a:ext uri="{FF2B5EF4-FFF2-40B4-BE49-F238E27FC236}">
                  <a16:creationId xmlns:a16="http://schemas.microsoft.com/office/drawing/2014/main" id="{5EDD878B-6FA6-9FEA-7272-554208DDDBC9}"/>
                </a:ext>
              </a:extLst>
            </p:cNvPr>
            <p:cNvSpPr/>
            <p:nvPr/>
          </p:nvSpPr>
          <p:spPr>
            <a:xfrm>
              <a:off x="0" y="0"/>
              <a:ext cx="3585346" cy="5466286"/>
            </a:xfrm>
            <a:custGeom>
              <a:avLst/>
              <a:gdLst/>
              <a:ahLst/>
              <a:cxnLst/>
              <a:rect l="l" t="t" r="r" b="b"/>
              <a:pathLst>
                <a:path w="3585346" h="5466286">
                  <a:moveTo>
                    <a:pt x="3421516" y="0"/>
                  </a:moveTo>
                  <a:lnTo>
                    <a:pt x="0" y="0"/>
                  </a:lnTo>
                  <a:lnTo>
                    <a:pt x="0" y="5466286"/>
                  </a:lnTo>
                  <a:lnTo>
                    <a:pt x="76200" y="5466286"/>
                  </a:lnTo>
                  <a:lnTo>
                    <a:pt x="76200" y="76200"/>
                  </a:lnTo>
                  <a:lnTo>
                    <a:pt x="3585346" y="76200"/>
                  </a:lnTo>
                  <a:lnTo>
                    <a:pt x="3585346" y="0"/>
                  </a:lnTo>
                  <a:close/>
                </a:path>
              </a:pathLst>
            </a:custGeom>
            <a:solidFill>
              <a:srgbClr val="D8A21E"/>
            </a:solidFill>
          </p:spPr>
          <p:txBody>
            <a:bodyPr/>
            <a:lstStyle/>
            <a:p>
              <a:endParaRPr lang="en-GB"/>
            </a:p>
          </p:txBody>
        </p:sp>
      </p:grpSp>
      <p:grpSp>
        <p:nvGrpSpPr>
          <p:cNvPr id="17" name="Group 17">
            <a:extLst>
              <a:ext uri="{FF2B5EF4-FFF2-40B4-BE49-F238E27FC236}">
                <a16:creationId xmlns:a16="http://schemas.microsoft.com/office/drawing/2014/main" id="{53DE0C8E-F4DD-ADFC-C5B7-62503F98AE31}"/>
              </a:ext>
            </a:extLst>
          </p:cNvPr>
          <p:cNvGrpSpPr/>
          <p:nvPr/>
        </p:nvGrpSpPr>
        <p:grpSpPr>
          <a:xfrm rot="-10800000">
            <a:off x="11865513" y="7751113"/>
            <a:ext cx="6070024" cy="2019359"/>
            <a:chOff x="0" y="0"/>
            <a:chExt cx="5168994" cy="1719607"/>
          </a:xfrm>
        </p:grpSpPr>
        <p:sp>
          <p:nvSpPr>
            <p:cNvPr id="18" name="Freeform 18">
              <a:extLst>
                <a:ext uri="{FF2B5EF4-FFF2-40B4-BE49-F238E27FC236}">
                  <a16:creationId xmlns:a16="http://schemas.microsoft.com/office/drawing/2014/main" id="{2C51E6E8-AF66-9D4E-879E-54E460F2FBF2}"/>
                </a:ext>
              </a:extLst>
            </p:cNvPr>
            <p:cNvSpPr/>
            <p:nvPr/>
          </p:nvSpPr>
          <p:spPr>
            <a:xfrm>
              <a:off x="0" y="0"/>
              <a:ext cx="5168994" cy="1719607"/>
            </a:xfrm>
            <a:custGeom>
              <a:avLst/>
              <a:gdLst/>
              <a:ahLst/>
              <a:cxnLst/>
              <a:rect l="l" t="t" r="r" b="b"/>
              <a:pathLst>
                <a:path w="5168994" h="1719607">
                  <a:moveTo>
                    <a:pt x="5005164" y="0"/>
                  </a:moveTo>
                  <a:lnTo>
                    <a:pt x="0" y="0"/>
                  </a:lnTo>
                  <a:lnTo>
                    <a:pt x="0" y="1719607"/>
                  </a:lnTo>
                  <a:lnTo>
                    <a:pt x="76200" y="1719607"/>
                  </a:lnTo>
                  <a:lnTo>
                    <a:pt x="76200" y="76200"/>
                  </a:lnTo>
                  <a:lnTo>
                    <a:pt x="5168994" y="76200"/>
                  </a:lnTo>
                  <a:lnTo>
                    <a:pt x="5168994" y="0"/>
                  </a:lnTo>
                  <a:close/>
                </a:path>
              </a:pathLst>
            </a:custGeom>
            <a:solidFill>
              <a:srgbClr val="D8A21E"/>
            </a:solidFill>
          </p:spPr>
          <p:txBody>
            <a:bodyPr/>
            <a:lstStyle/>
            <a:p>
              <a:endParaRPr lang="en-GB"/>
            </a:p>
          </p:txBody>
        </p:sp>
      </p:grpSp>
      <p:sp>
        <p:nvSpPr>
          <p:cNvPr id="21" name="TextBox 20">
            <a:extLst>
              <a:ext uri="{FF2B5EF4-FFF2-40B4-BE49-F238E27FC236}">
                <a16:creationId xmlns:a16="http://schemas.microsoft.com/office/drawing/2014/main" id="{592327A0-6997-FA4C-7062-CC3F6200D4F3}"/>
              </a:ext>
            </a:extLst>
          </p:cNvPr>
          <p:cNvSpPr txBox="1"/>
          <p:nvPr/>
        </p:nvSpPr>
        <p:spPr>
          <a:xfrm>
            <a:off x="224170" y="2143928"/>
            <a:ext cx="13740672" cy="7678769"/>
          </a:xfrm>
          <a:prstGeom prst="rect">
            <a:avLst/>
          </a:prstGeom>
          <a:noFill/>
        </p:spPr>
        <p:txBody>
          <a:bodyPr wrap="square">
            <a:spAutoFit/>
          </a:bodyPr>
          <a:lstStyle/>
          <a:p>
            <a:pPr marL="845820" lvl="1" indent="-457200" algn="just">
              <a:lnSpc>
                <a:spcPts val="5040"/>
              </a:lnSpc>
              <a:buFont typeface="Arial" panose="020B0604020202020204" pitchFamily="34" charset="0"/>
              <a:buChar char="•"/>
            </a:pPr>
            <a:r>
              <a:rPr lang="en-US" sz="2000" dirty="0">
                <a:solidFill>
                  <a:srgbClr val="000000"/>
                </a:solidFill>
                <a:latin typeface="Sailors"/>
                <a:ea typeface="Sailors"/>
                <a:cs typeface="Sailors"/>
                <a:sym typeface="Sailors"/>
              </a:rPr>
              <a:t>The Climate and Nature partnership (the partnership) meets quarterly</a:t>
            </a:r>
          </a:p>
          <a:p>
            <a:pPr marL="845820" lvl="1" indent="-457200" algn="just">
              <a:lnSpc>
                <a:spcPts val="5040"/>
              </a:lnSpc>
              <a:buFont typeface="Arial" panose="020B0604020202020204" pitchFamily="34" charset="0"/>
              <a:buChar char="•"/>
            </a:pPr>
            <a:r>
              <a:rPr lang="en-US" sz="2000" dirty="0">
                <a:solidFill>
                  <a:srgbClr val="000000"/>
                </a:solidFill>
                <a:latin typeface="Sailors"/>
                <a:ea typeface="Sailors"/>
                <a:cs typeface="Sailors"/>
                <a:sym typeface="Sailors"/>
              </a:rPr>
              <a:t>Stroud district council acts as secretariat</a:t>
            </a:r>
          </a:p>
          <a:p>
            <a:pPr marL="845820" lvl="1" indent="-457200" algn="just">
              <a:lnSpc>
                <a:spcPts val="5040"/>
              </a:lnSpc>
              <a:buFont typeface="Arial" panose="020B0604020202020204" pitchFamily="34" charset="0"/>
              <a:buChar char="•"/>
            </a:pPr>
            <a:r>
              <a:rPr lang="en-US" sz="2000" dirty="0">
                <a:solidFill>
                  <a:srgbClr val="000000"/>
                </a:solidFill>
                <a:latin typeface="Sailors"/>
                <a:ea typeface="Sailors"/>
                <a:cs typeface="Sailors"/>
                <a:sym typeface="Sailors"/>
              </a:rPr>
              <a:t>The partnership: </a:t>
            </a:r>
          </a:p>
          <a:p>
            <a:pPr marL="1303020" lvl="2" indent="-457200" algn="just">
              <a:lnSpc>
                <a:spcPts val="5040"/>
              </a:lnSpc>
              <a:buFont typeface="Arial" panose="020B0604020202020204" pitchFamily="34" charset="0"/>
              <a:buChar char="•"/>
            </a:pPr>
            <a:r>
              <a:rPr lang="en-US" sz="2000" dirty="0">
                <a:solidFill>
                  <a:srgbClr val="000000"/>
                </a:solidFill>
                <a:latin typeface="Sailors"/>
                <a:ea typeface="Sailors"/>
                <a:cs typeface="Sailors"/>
                <a:sym typeface="Sailors"/>
              </a:rPr>
              <a:t>Is open to all </a:t>
            </a:r>
            <a:r>
              <a:rPr lang="en-US" sz="2000" dirty="0" err="1">
                <a:solidFill>
                  <a:srgbClr val="000000"/>
                </a:solidFill>
                <a:latin typeface="Sailors"/>
                <a:ea typeface="Sailors"/>
                <a:cs typeface="Sailors"/>
                <a:sym typeface="Sailors"/>
              </a:rPr>
              <a:t>organisations</a:t>
            </a:r>
            <a:endParaRPr lang="en-US" sz="2000" dirty="0">
              <a:solidFill>
                <a:srgbClr val="000000"/>
              </a:solidFill>
              <a:latin typeface="Sailors"/>
              <a:ea typeface="Sailors"/>
              <a:cs typeface="Sailors"/>
              <a:sym typeface="Sailors"/>
            </a:endParaRPr>
          </a:p>
          <a:p>
            <a:pPr marL="1303020" lvl="2" indent="-457200" algn="just">
              <a:lnSpc>
                <a:spcPts val="5040"/>
              </a:lnSpc>
              <a:buFont typeface="Arial" panose="020B0604020202020204" pitchFamily="34" charset="0"/>
              <a:buChar char="•"/>
            </a:pPr>
            <a:r>
              <a:rPr lang="en-US" sz="2000" dirty="0">
                <a:solidFill>
                  <a:srgbClr val="000000"/>
                </a:solidFill>
                <a:latin typeface="Sailors"/>
                <a:ea typeface="Sailors"/>
                <a:cs typeface="Sailors"/>
                <a:sym typeface="Sailors"/>
              </a:rPr>
              <a:t>Will showcase best practice on themes and invite discussion</a:t>
            </a:r>
          </a:p>
          <a:p>
            <a:pPr marL="1303020" lvl="2" indent="-457200" algn="just">
              <a:lnSpc>
                <a:spcPts val="5040"/>
              </a:lnSpc>
              <a:buFont typeface="Arial" panose="020B0604020202020204" pitchFamily="34" charset="0"/>
              <a:buChar char="•"/>
            </a:pPr>
            <a:r>
              <a:rPr lang="en-US" sz="2000" dirty="0">
                <a:solidFill>
                  <a:srgbClr val="000000"/>
                </a:solidFill>
                <a:latin typeface="Sailors"/>
                <a:ea typeface="Sailors"/>
                <a:cs typeface="Sailors"/>
                <a:sym typeface="Sailors"/>
              </a:rPr>
              <a:t>Will facilitate networking, collaboration, and record voluntary action taken by partners</a:t>
            </a:r>
          </a:p>
          <a:p>
            <a:pPr marL="1303020" lvl="2" indent="-457200" algn="just">
              <a:lnSpc>
                <a:spcPts val="5040"/>
              </a:lnSpc>
              <a:buFont typeface="Arial" panose="020B0604020202020204" pitchFamily="34" charset="0"/>
              <a:buChar char="•"/>
            </a:pPr>
            <a:r>
              <a:rPr lang="en-US" sz="2000" dirty="0">
                <a:solidFill>
                  <a:srgbClr val="000000"/>
                </a:solidFill>
                <a:latin typeface="Sailors"/>
                <a:ea typeface="Sailors"/>
                <a:cs typeface="Sailors"/>
                <a:sym typeface="Sailors"/>
              </a:rPr>
              <a:t>Shares information about funding opportunities</a:t>
            </a:r>
          </a:p>
          <a:p>
            <a:pPr marL="845820" lvl="1" indent="-457200" algn="just">
              <a:lnSpc>
                <a:spcPts val="5040"/>
              </a:lnSpc>
              <a:buFont typeface="Arial" panose="020B0604020202020204" pitchFamily="34" charset="0"/>
              <a:buChar char="•"/>
            </a:pPr>
            <a:r>
              <a:rPr lang="en-US" sz="2000" dirty="0">
                <a:solidFill>
                  <a:srgbClr val="000000"/>
                </a:solidFill>
                <a:latin typeface="Sailors"/>
                <a:ea typeface="Sailors"/>
                <a:cs typeface="Sailors"/>
                <a:sym typeface="Sailors"/>
              </a:rPr>
              <a:t>The partnership is not:</a:t>
            </a:r>
          </a:p>
          <a:p>
            <a:pPr marL="1303020" lvl="2" indent="-457200" algn="just">
              <a:lnSpc>
                <a:spcPts val="5040"/>
              </a:lnSpc>
              <a:buFont typeface="Arial" panose="020B0604020202020204" pitchFamily="34" charset="0"/>
              <a:buChar char="•"/>
            </a:pPr>
            <a:r>
              <a:rPr lang="en-US" sz="2000" dirty="0">
                <a:solidFill>
                  <a:srgbClr val="000000"/>
                </a:solidFill>
                <a:latin typeface="Sailors"/>
                <a:ea typeface="Sailors"/>
                <a:cs typeface="Sailors"/>
                <a:sym typeface="Sailors"/>
              </a:rPr>
              <a:t>Owned by Stroud district council</a:t>
            </a:r>
          </a:p>
          <a:p>
            <a:pPr marL="1303020" lvl="2" indent="-457200" algn="just">
              <a:lnSpc>
                <a:spcPts val="5040"/>
              </a:lnSpc>
              <a:buFont typeface="Arial" panose="020B0604020202020204" pitchFamily="34" charset="0"/>
              <a:buChar char="•"/>
            </a:pPr>
            <a:r>
              <a:rPr lang="en-US" sz="2000" dirty="0">
                <a:solidFill>
                  <a:srgbClr val="000000"/>
                </a:solidFill>
                <a:latin typeface="Sailors"/>
                <a:ea typeface="Sailors"/>
                <a:cs typeface="Sailors"/>
                <a:sym typeface="Sailors"/>
              </a:rPr>
              <a:t>A democratic committee of stroud district council</a:t>
            </a:r>
          </a:p>
          <a:p>
            <a:pPr marL="1303020" lvl="2" indent="-457200" algn="just">
              <a:lnSpc>
                <a:spcPts val="5040"/>
              </a:lnSpc>
              <a:buFont typeface="Arial" panose="020B0604020202020204" pitchFamily="34" charset="0"/>
              <a:buChar char="•"/>
            </a:pPr>
            <a:r>
              <a:rPr lang="en-US" sz="2000" dirty="0">
                <a:solidFill>
                  <a:srgbClr val="000000"/>
                </a:solidFill>
                <a:latin typeface="Sailors"/>
                <a:ea typeface="Sailors"/>
                <a:cs typeface="Sailors"/>
                <a:sym typeface="Sailors"/>
              </a:rPr>
              <a:t>A forum with a budget to implement actions</a:t>
            </a:r>
            <a:endParaRPr lang="en-US" sz="3200" dirty="0">
              <a:solidFill>
                <a:srgbClr val="000000"/>
              </a:solidFill>
              <a:latin typeface="Sailors"/>
              <a:ea typeface="Sailors"/>
              <a:cs typeface="Sailors"/>
              <a:sym typeface="Sailors"/>
            </a:endParaRPr>
          </a:p>
          <a:p>
            <a:pPr marL="845820" lvl="1" indent="-457200" algn="just">
              <a:lnSpc>
                <a:spcPts val="5040"/>
              </a:lnSpc>
              <a:buFont typeface="Arial" panose="020B0604020202020204" pitchFamily="34" charset="0"/>
              <a:buChar char="•"/>
            </a:pPr>
            <a:endParaRPr lang="en-US" sz="3200" dirty="0">
              <a:solidFill>
                <a:srgbClr val="000000"/>
              </a:solidFill>
              <a:latin typeface="Sailors"/>
              <a:ea typeface="Sailors"/>
              <a:cs typeface="Sailors"/>
              <a:sym typeface="Sailors"/>
            </a:endParaRPr>
          </a:p>
        </p:txBody>
      </p:sp>
    </p:spTree>
    <p:extLst>
      <p:ext uri="{BB962C8B-B14F-4D97-AF65-F5344CB8AC3E}">
        <p14:creationId xmlns:p14="http://schemas.microsoft.com/office/powerpoint/2010/main" val="1639858005"/>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53D3B2DD-F627-404B-52F7-07D028FF746F}"/>
              </a:ext>
            </a:extLst>
          </p:cNvPr>
          <p:cNvPicPr>
            <a:picLocks noChangeAspect="1"/>
          </p:cNvPicPr>
          <p:nvPr/>
        </p:nvPicPr>
        <p:blipFill>
          <a:blip r:embed="rId2"/>
          <a:srcRect r="427" b="1"/>
          <a:stretch>
            <a:fillRect/>
          </a:stretch>
        </p:blipFill>
        <p:spPr>
          <a:xfrm>
            <a:off x="20" y="1923"/>
            <a:ext cx="18287980" cy="10285077"/>
          </a:xfrm>
          <a:prstGeom prst="rect">
            <a:avLst/>
          </a:prstGeom>
        </p:spPr>
      </p:pic>
    </p:spTree>
    <p:extLst>
      <p:ext uri="{BB962C8B-B14F-4D97-AF65-F5344CB8AC3E}">
        <p14:creationId xmlns:p14="http://schemas.microsoft.com/office/powerpoint/2010/main" val="25550880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8AF3651F-33E4-1C83-3672-6981DC69D705}"/>
              </a:ext>
            </a:extLst>
          </p:cNvPr>
          <p:cNvPicPr>
            <a:picLocks noChangeAspect="1"/>
          </p:cNvPicPr>
          <p:nvPr/>
        </p:nvPicPr>
        <p:blipFill>
          <a:blip r:embed="rId2"/>
          <a:srcRect r="3093" b="-1"/>
          <a:stretch>
            <a:fillRect/>
          </a:stretch>
        </p:blipFill>
        <p:spPr>
          <a:xfrm>
            <a:off x="20" y="1923"/>
            <a:ext cx="18287980" cy="10285077"/>
          </a:xfrm>
          <a:prstGeom prst="rect">
            <a:avLst/>
          </a:prstGeom>
        </p:spPr>
      </p:pic>
    </p:spTree>
    <p:extLst>
      <p:ext uri="{BB962C8B-B14F-4D97-AF65-F5344CB8AC3E}">
        <p14:creationId xmlns:p14="http://schemas.microsoft.com/office/powerpoint/2010/main" val="42711449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BCC860EE-A290-E386-E27D-5527D6A301BA}"/>
              </a:ext>
            </a:extLst>
          </p:cNvPr>
          <p:cNvPicPr>
            <a:picLocks noChangeAspect="1"/>
          </p:cNvPicPr>
          <p:nvPr/>
        </p:nvPicPr>
        <p:blipFill>
          <a:blip r:embed="rId2"/>
          <a:srcRect b="461"/>
          <a:stretch>
            <a:fillRect/>
          </a:stretch>
        </p:blipFill>
        <p:spPr>
          <a:xfrm>
            <a:off x="20" y="1923"/>
            <a:ext cx="18287980" cy="10285077"/>
          </a:xfrm>
          <a:prstGeom prst="rect">
            <a:avLst/>
          </a:prstGeom>
        </p:spPr>
      </p:pic>
    </p:spTree>
    <p:extLst>
      <p:ext uri="{BB962C8B-B14F-4D97-AF65-F5344CB8AC3E}">
        <p14:creationId xmlns:p14="http://schemas.microsoft.com/office/powerpoint/2010/main" val="24056707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85B0FEC8-7809-A88D-136F-A11CFD8D8CAC}"/>
              </a:ext>
            </a:extLst>
          </p:cNvPr>
          <p:cNvPicPr>
            <a:picLocks noChangeAspect="1"/>
          </p:cNvPicPr>
          <p:nvPr/>
        </p:nvPicPr>
        <p:blipFill>
          <a:blip r:embed="rId2"/>
          <a:srcRect b="19"/>
          <a:stretch>
            <a:fillRect/>
          </a:stretch>
        </p:blipFill>
        <p:spPr>
          <a:xfrm>
            <a:off x="20" y="1923"/>
            <a:ext cx="18287980" cy="10285077"/>
          </a:xfrm>
          <a:prstGeom prst="rect">
            <a:avLst/>
          </a:prstGeom>
        </p:spPr>
      </p:pic>
    </p:spTree>
    <p:extLst>
      <p:ext uri="{BB962C8B-B14F-4D97-AF65-F5344CB8AC3E}">
        <p14:creationId xmlns:p14="http://schemas.microsoft.com/office/powerpoint/2010/main" val="519582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1857494C-91CC-305B-0D8E-FE901AADF285}"/>
              </a:ext>
            </a:extLst>
          </p:cNvPr>
          <p:cNvPicPr>
            <a:picLocks noChangeAspect="1"/>
          </p:cNvPicPr>
          <p:nvPr/>
        </p:nvPicPr>
        <p:blipFill>
          <a:blip r:embed="rId2"/>
          <a:srcRect l="1315"/>
          <a:stretch>
            <a:fillRect/>
          </a:stretch>
        </p:blipFill>
        <p:spPr>
          <a:xfrm>
            <a:off x="20" y="1923"/>
            <a:ext cx="18287980" cy="10285077"/>
          </a:xfrm>
          <a:prstGeom prst="rect">
            <a:avLst/>
          </a:prstGeom>
        </p:spPr>
      </p:pic>
    </p:spTree>
    <p:extLst>
      <p:ext uri="{BB962C8B-B14F-4D97-AF65-F5344CB8AC3E}">
        <p14:creationId xmlns:p14="http://schemas.microsoft.com/office/powerpoint/2010/main" val="39460846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3E5E0"/>
        </a:solidFill>
        <a:effectLst/>
      </p:bgPr>
    </p:bg>
    <p:spTree>
      <p:nvGrpSpPr>
        <p:cNvPr id="1" name="">
          <a:extLst>
            <a:ext uri="{FF2B5EF4-FFF2-40B4-BE49-F238E27FC236}">
              <a16:creationId xmlns:a16="http://schemas.microsoft.com/office/drawing/2014/main" id="{337515FD-89FB-D74D-8819-3ADE36643D9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461E55A-D9B4-4E13-19E5-233E13FFC41C}"/>
              </a:ext>
            </a:extLst>
          </p:cNvPr>
          <p:cNvGrpSpPr/>
          <p:nvPr/>
        </p:nvGrpSpPr>
        <p:grpSpPr>
          <a:xfrm>
            <a:off x="865139" y="864163"/>
            <a:ext cx="9498062" cy="1231338"/>
            <a:chOff x="0" y="0"/>
            <a:chExt cx="2840973" cy="671883"/>
          </a:xfrm>
        </p:grpSpPr>
        <p:sp>
          <p:nvSpPr>
            <p:cNvPr id="3" name="Freeform 3">
              <a:extLst>
                <a:ext uri="{FF2B5EF4-FFF2-40B4-BE49-F238E27FC236}">
                  <a16:creationId xmlns:a16="http://schemas.microsoft.com/office/drawing/2014/main" id="{281FAD18-85E2-7CCF-CE4C-07D67DDCF3A4}"/>
                </a:ext>
              </a:extLst>
            </p:cNvPr>
            <p:cNvSpPr/>
            <p:nvPr/>
          </p:nvSpPr>
          <p:spPr>
            <a:xfrm>
              <a:off x="0" y="0"/>
              <a:ext cx="2840973" cy="671883"/>
            </a:xfrm>
            <a:custGeom>
              <a:avLst/>
              <a:gdLst/>
              <a:ahLst/>
              <a:cxnLst/>
              <a:rect l="l" t="t" r="r" b="b"/>
              <a:pathLst>
                <a:path w="2840973" h="671883">
                  <a:moveTo>
                    <a:pt x="12875" y="0"/>
                  </a:moveTo>
                  <a:lnTo>
                    <a:pt x="2828098" y="0"/>
                  </a:lnTo>
                  <a:cubicBezTo>
                    <a:pt x="2831513" y="0"/>
                    <a:pt x="2834788" y="1356"/>
                    <a:pt x="2837202" y="3771"/>
                  </a:cubicBezTo>
                  <a:cubicBezTo>
                    <a:pt x="2839617" y="6186"/>
                    <a:pt x="2840973" y="9460"/>
                    <a:pt x="2840973" y="12875"/>
                  </a:cubicBezTo>
                  <a:lnTo>
                    <a:pt x="2840973" y="659008"/>
                  </a:lnTo>
                  <a:cubicBezTo>
                    <a:pt x="2840973" y="662423"/>
                    <a:pt x="2839617" y="665698"/>
                    <a:pt x="2837202" y="668112"/>
                  </a:cubicBezTo>
                  <a:cubicBezTo>
                    <a:pt x="2834788" y="670527"/>
                    <a:pt x="2831513" y="671883"/>
                    <a:pt x="2828098" y="671883"/>
                  </a:cubicBezTo>
                  <a:lnTo>
                    <a:pt x="12875" y="671883"/>
                  </a:lnTo>
                  <a:cubicBezTo>
                    <a:pt x="9460" y="671883"/>
                    <a:pt x="6186" y="670527"/>
                    <a:pt x="3771" y="668112"/>
                  </a:cubicBezTo>
                  <a:cubicBezTo>
                    <a:pt x="1356" y="665698"/>
                    <a:pt x="0" y="662423"/>
                    <a:pt x="0" y="659008"/>
                  </a:cubicBezTo>
                  <a:lnTo>
                    <a:pt x="0" y="12875"/>
                  </a:lnTo>
                  <a:cubicBezTo>
                    <a:pt x="0" y="9460"/>
                    <a:pt x="1356" y="6186"/>
                    <a:pt x="3771" y="3771"/>
                  </a:cubicBezTo>
                  <a:cubicBezTo>
                    <a:pt x="6186" y="1356"/>
                    <a:pt x="9460" y="0"/>
                    <a:pt x="12875" y="0"/>
                  </a:cubicBez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a:extLst>
                <a:ext uri="{FF2B5EF4-FFF2-40B4-BE49-F238E27FC236}">
                  <a16:creationId xmlns:a16="http://schemas.microsoft.com/office/drawing/2014/main" id="{AD947374-6447-731D-2BF3-74D9C80DC5B9}"/>
                </a:ext>
              </a:extLst>
            </p:cNvPr>
            <p:cNvSpPr txBox="1"/>
            <p:nvPr/>
          </p:nvSpPr>
          <p:spPr>
            <a:xfrm>
              <a:off x="0" y="-66675"/>
              <a:ext cx="2840973" cy="73855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TextBox 5">
            <a:extLst>
              <a:ext uri="{FF2B5EF4-FFF2-40B4-BE49-F238E27FC236}">
                <a16:creationId xmlns:a16="http://schemas.microsoft.com/office/drawing/2014/main" id="{9A42F3C3-A267-01B3-0AB9-20DDA9FCAB54}"/>
              </a:ext>
            </a:extLst>
          </p:cNvPr>
          <p:cNvSpPr txBox="1"/>
          <p:nvPr/>
        </p:nvSpPr>
        <p:spPr>
          <a:xfrm>
            <a:off x="1132316" y="917015"/>
            <a:ext cx="9039101" cy="867225"/>
          </a:xfrm>
          <a:prstGeom prst="rect">
            <a:avLst/>
          </a:prstGeom>
        </p:spPr>
        <p:txBody>
          <a:bodyPr lIns="0" tIns="0" rIns="0" bIns="0" rtlCol="0" anchor="t">
            <a:spAutoFit/>
          </a:bodyPr>
          <a:lstStyle/>
          <a:p>
            <a:pPr marL="0" marR="0" lvl="0" indent="0" algn="l" defTabSz="914400" rtl="0" eaLnBrk="1" fontAlgn="auto" latinLnBrk="0" hangingPunct="1">
              <a:lnSpc>
                <a:spcPts val="8233"/>
              </a:lnSpc>
              <a:spcBef>
                <a:spcPts val="0"/>
              </a:spcBef>
              <a:spcAft>
                <a:spcPts val="0"/>
              </a:spcAft>
              <a:buClrTx/>
              <a:buSzTx/>
              <a:buFontTx/>
              <a:buNone/>
              <a:tabLst/>
              <a:defRPr/>
            </a:pPr>
            <a:r>
              <a:rPr kumimoji="0" lang="en-GB" sz="4800" b="0" i="0" u="none" strike="noStrike" kern="1200" cap="none" spc="0" normalizeH="0" baseline="0" noProof="0" dirty="0">
                <a:ln>
                  <a:noFill/>
                </a:ln>
                <a:solidFill>
                  <a:prstClr val="black"/>
                </a:solidFill>
                <a:effectLst/>
                <a:uLnTx/>
                <a:uFillTx/>
                <a:latin typeface="Sailors" panose="02000000000000000000" charset="0"/>
                <a:ea typeface="+mn-ea"/>
                <a:cs typeface="+mn-cs"/>
              </a:rPr>
              <a:t>partnership opportunities</a:t>
            </a:r>
            <a:endParaRPr kumimoji="0" lang="en-US" sz="4800" b="0" i="0" u="none" strike="noStrike" kern="1200" cap="none" spc="0" normalizeH="0" baseline="0" noProof="0" dirty="0">
              <a:ln>
                <a:noFill/>
              </a:ln>
              <a:solidFill>
                <a:srgbClr val="000000"/>
              </a:solidFill>
              <a:effectLst/>
              <a:uLnTx/>
              <a:uFillTx/>
              <a:latin typeface="Sailors"/>
              <a:ea typeface="Sailors"/>
              <a:cs typeface="Sailors"/>
              <a:sym typeface="Sailors"/>
            </a:endParaRPr>
          </a:p>
        </p:txBody>
      </p:sp>
      <p:grpSp>
        <p:nvGrpSpPr>
          <p:cNvPr id="6" name="Group 6">
            <a:extLst>
              <a:ext uri="{FF2B5EF4-FFF2-40B4-BE49-F238E27FC236}">
                <a16:creationId xmlns:a16="http://schemas.microsoft.com/office/drawing/2014/main" id="{90033E2C-C1F1-1AF0-B053-8910BC02D819}"/>
              </a:ext>
            </a:extLst>
          </p:cNvPr>
          <p:cNvGrpSpPr/>
          <p:nvPr/>
        </p:nvGrpSpPr>
        <p:grpSpPr>
          <a:xfrm>
            <a:off x="10649633" y="-801557"/>
            <a:ext cx="4910819" cy="4220235"/>
            <a:chOff x="0" y="0"/>
            <a:chExt cx="812800" cy="698500"/>
          </a:xfrm>
        </p:grpSpPr>
        <p:sp>
          <p:nvSpPr>
            <p:cNvPr id="7" name="Freeform 7">
              <a:extLst>
                <a:ext uri="{FF2B5EF4-FFF2-40B4-BE49-F238E27FC236}">
                  <a16:creationId xmlns:a16="http://schemas.microsoft.com/office/drawing/2014/main" id="{6965EF82-641A-327F-9C3D-184CB2EC4B3B}"/>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15151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B0CEE06D-D82C-23AB-B521-0C8BAEE98A06}"/>
                </a:ext>
              </a:extLst>
            </p:cNvPr>
            <p:cNvSpPr txBox="1"/>
            <p:nvPr/>
          </p:nvSpPr>
          <p:spPr>
            <a:xfrm>
              <a:off x="114300" y="-66675"/>
              <a:ext cx="584200" cy="7651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C5FA37B2-929C-006F-C946-9A73FCC6C9DD}"/>
              </a:ext>
            </a:extLst>
          </p:cNvPr>
          <p:cNvGrpSpPr>
            <a:grpSpLocks noChangeAspect="1"/>
          </p:cNvGrpSpPr>
          <p:nvPr/>
        </p:nvGrpSpPr>
        <p:grpSpPr>
          <a:xfrm>
            <a:off x="14655426" y="1319071"/>
            <a:ext cx="4204197" cy="3640835"/>
            <a:chOff x="0" y="0"/>
            <a:chExt cx="6350000" cy="5499100"/>
          </a:xfrm>
        </p:grpSpPr>
        <p:sp>
          <p:nvSpPr>
            <p:cNvPr id="10" name="Freeform 10" descr="Person wearing gloves and hat hugging a mossy tree">
              <a:extLst>
                <a:ext uri="{FF2B5EF4-FFF2-40B4-BE49-F238E27FC236}">
                  <a16:creationId xmlns:a16="http://schemas.microsoft.com/office/drawing/2014/main" id="{9819B613-E841-2721-3650-18CCF5AB7B1C}"/>
                </a:ext>
              </a:extLst>
            </p:cNvPr>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11" name="Group 11">
            <a:extLst>
              <a:ext uri="{FF2B5EF4-FFF2-40B4-BE49-F238E27FC236}">
                <a16:creationId xmlns:a16="http://schemas.microsoft.com/office/drawing/2014/main" id="{C2D05B92-6109-E483-D361-74CD93CDBD78}"/>
              </a:ext>
            </a:extLst>
          </p:cNvPr>
          <p:cNvGrpSpPr/>
          <p:nvPr/>
        </p:nvGrpSpPr>
        <p:grpSpPr>
          <a:xfrm>
            <a:off x="14637113" y="-3041250"/>
            <a:ext cx="4910819" cy="4220235"/>
            <a:chOff x="0" y="0"/>
            <a:chExt cx="812800" cy="698500"/>
          </a:xfrm>
        </p:grpSpPr>
        <p:sp>
          <p:nvSpPr>
            <p:cNvPr id="12" name="Freeform 12">
              <a:extLst>
                <a:ext uri="{FF2B5EF4-FFF2-40B4-BE49-F238E27FC236}">
                  <a16:creationId xmlns:a16="http://schemas.microsoft.com/office/drawing/2014/main" id="{5695BB00-41B3-1100-40FC-F313CF3748FA}"/>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a:extLst>
                <a:ext uri="{FF2B5EF4-FFF2-40B4-BE49-F238E27FC236}">
                  <a16:creationId xmlns:a16="http://schemas.microsoft.com/office/drawing/2014/main" id="{02E5F074-E0D7-3950-ACB2-AD0614B265BC}"/>
                </a:ext>
              </a:extLst>
            </p:cNvPr>
            <p:cNvSpPr txBox="1"/>
            <p:nvPr/>
          </p:nvSpPr>
          <p:spPr>
            <a:xfrm>
              <a:off x="114300" y="-66675"/>
              <a:ext cx="584200" cy="7651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a:extLst>
              <a:ext uri="{FF2B5EF4-FFF2-40B4-BE49-F238E27FC236}">
                <a16:creationId xmlns:a16="http://schemas.microsoft.com/office/drawing/2014/main" id="{BB1C07B8-C545-062E-5D9E-DDE7338727E3}"/>
              </a:ext>
            </a:extLst>
          </p:cNvPr>
          <p:cNvGrpSpPr/>
          <p:nvPr/>
        </p:nvGrpSpPr>
        <p:grpSpPr>
          <a:xfrm>
            <a:off x="341472" y="370047"/>
            <a:ext cx="4210323" cy="6419139"/>
            <a:chOff x="0" y="0"/>
            <a:chExt cx="3585346" cy="5466287"/>
          </a:xfrm>
        </p:grpSpPr>
        <p:sp>
          <p:nvSpPr>
            <p:cNvPr id="16" name="Freeform 16">
              <a:extLst>
                <a:ext uri="{FF2B5EF4-FFF2-40B4-BE49-F238E27FC236}">
                  <a16:creationId xmlns:a16="http://schemas.microsoft.com/office/drawing/2014/main" id="{CDCD099E-827B-0DEB-76B9-F0304A1CFF0C}"/>
                </a:ext>
              </a:extLst>
            </p:cNvPr>
            <p:cNvSpPr/>
            <p:nvPr/>
          </p:nvSpPr>
          <p:spPr>
            <a:xfrm>
              <a:off x="0" y="0"/>
              <a:ext cx="3585346" cy="5466286"/>
            </a:xfrm>
            <a:custGeom>
              <a:avLst/>
              <a:gdLst/>
              <a:ahLst/>
              <a:cxnLst/>
              <a:rect l="l" t="t" r="r" b="b"/>
              <a:pathLst>
                <a:path w="3585346" h="5466286">
                  <a:moveTo>
                    <a:pt x="3421516" y="0"/>
                  </a:moveTo>
                  <a:lnTo>
                    <a:pt x="0" y="0"/>
                  </a:lnTo>
                  <a:lnTo>
                    <a:pt x="0" y="5466286"/>
                  </a:lnTo>
                  <a:lnTo>
                    <a:pt x="76200" y="5466286"/>
                  </a:lnTo>
                  <a:lnTo>
                    <a:pt x="76200" y="76200"/>
                  </a:lnTo>
                  <a:lnTo>
                    <a:pt x="3585346" y="76200"/>
                  </a:lnTo>
                  <a:lnTo>
                    <a:pt x="3585346" y="0"/>
                  </a:ln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a:extLst>
              <a:ext uri="{FF2B5EF4-FFF2-40B4-BE49-F238E27FC236}">
                <a16:creationId xmlns:a16="http://schemas.microsoft.com/office/drawing/2014/main" id="{4D2E95D6-1A43-3E06-F138-0E43375F4130}"/>
              </a:ext>
            </a:extLst>
          </p:cNvPr>
          <p:cNvGrpSpPr/>
          <p:nvPr/>
        </p:nvGrpSpPr>
        <p:grpSpPr>
          <a:xfrm rot="-10800000">
            <a:off x="11865513" y="7751113"/>
            <a:ext cx="6070024" cy="2019359"/>
            <a:chOff x="0" y="0"/>
            <a:chExt cx="5168994" cy="1719607"/>
          </a:xfrm>
        </p:grpSpPr>
        <p:sp>
          <p:nvSpPr>
            <p:cNvPr id="18" name="Freeform 18">
              <a:extLst>
                <a:ext uri="{FF2B5EF4-FFF2-40B4-BE49-F238E27FC236}">
                  <a16:creationId xmlns:a16="http://schemas.microsoft.com/office/drawing/2014/main" id="{6CFDB67F-B8B8-6EB7-303C-26B5F4DC76D5}"/>
                </a:ext>
              </a:extLst>
            </p:cNvPr>
            <p:cNvSpPr/>
            <p:nvPr/>
          </p:nvSpPr>
          <p:spPr>
            <a:xfrm>
              <a:off x="0" y="0"/>
              <a:ext cx="5168994" cy="1719607"/>
            </a:xfrm>
            <a:custGeom>
              <a:avLst/>
              <a:gdLst/>
              <a:ahLst/>
              <a:cxnLst/>
              <a:rect l="l" t="t" r="r" b="b"/>
              <a:pathLst>
                <a:path w="5168994" h="1719607">
                  <a:moveTo>
                    <a:pt x="5005164" y="0"/>
                  </a:moveTo>
                  <a:lnTo>
                    <a:pt x="0" y="0"/>
                  </a:lnTo>
                  <a:lnTo>
                    <a:pt x="0" y="1719607"/>
                  </a:lnTo>
                  <a:lnTo>
                    <a:pt x="76200" y="1719607"/>
                  </a:lnTo>
                  <a:lnTo>
                    <a:pt x="76200" y="76200"/>
                  </a:lnTo>
                  <a:lnTo>
                    <a:pt x="5168994" y="76200"/>
                  </a:lnTo>
                  <a:lnTo>
                    <a:pt x="5168994" y="0"/>
                  </a:ln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1" name="TextBox 20">
            <a:extLst>
              <a:ext uri="{FF2B5EF4-FFF2-40B4-BE49-F238E27FC236}">
                <a16:creationId xmlns:a16="http://schemas.microsoft.com/office/drawing/2014/main" id="{61097D36-34EF-701A-C56B-CD53F126EB5D}"/>
              </a:ext>
            </a:extLst>
          </p:cNvPr>
          <p:cNvSpPr txBox="1"/>
          <p:nvPr/>
        </p:nvSpPr>
        <p:spPr>
          <a:xfrm>
            <a:off x="346468" y="2946237"/>
            <a:ext cx="14308957" cy="3831562"/>
          </a:xfrm>
          <a:prstGeom prst="rect">
            <a:avLst/>
          </a:prstGeom>
          <a:noFill/>
        </p:spPr>
        <p:txBody>
          <a:bodyPr wrap="square">
            <a:spAutoFit/>
          </a:bodyPr>
          <a:lstStyle/>
          <a:p>
            <a:pPr marL="845820" marR="0" lvl="1" indent="-457200" algn="just" defTabSz="914400" rtl="0" eaLnBrk="1" fontAlgn="auto" latinLnBrk="0" hangingPunct="1">
              <a:lnSpc>
                <a:spcPts val="5040"/>
              </a:lnSpc>
              <a:spcBef>
                <a:spcPts val="0"/>
              </a:spcBef>
              <a:spcAft>
                <a:spcPts val="0"/>
              </a:spcAft>
              <a:buClrTx/>
              <a:buSzTx/>
              <a:buFont typeface="Arial" panose="020B0604020202020204" pitchFamily="34" charset="0"/>
              <a:buChar char="•"/>
              <a:tabLst/>
              <a:defRPr/>
            </a:pPr>
            <a:r>
              <a:rPr lang="en-US" sz="3200" dirty="0">
                <a:solidFill>
                  <a:srgbClr val="000000"/>
                </a:solidFill>
                <a:latin typeface="Sailors"/>
                <a:ea typeface="Sailors"/>
                <a:cs typeface="Sailors"/>
                <a:sym typeface="Sailors"/>
              </a:rPr>
              <a:t>(there will be time for a break after this!)</a:t>
            </a:r>
          </a:p>
          <a:p>
            <a:pPr marL="845820" lvl="2" algn="just">
              <a:lnSpc>
                <a:spcPts val="5040"/>
              </a:lnSpc>
            </a:pPr>
            <a:endParaRPr lang="en-US" sz="3200" dirty="0">
              <a:solidFill>
                <a:srgbClr val="000000"/>
              </a:solidFill>
              <a:latin typeface="Sailors"/>
              <a:ea typeface="Sailors"/>
              <a:cs typeface="Sailors"/>
              <a:sym typeface="Sailors"/>
            </a:endParaRPr>
          </a:p>
          <a:p>
            <a:pPr marL="845820" lvl="2" algn="just">
              <a:lnSpc>
                <a:spcPts val="5040"/>
              </a:lnSpc>
            </a:pPr>
            <a:r>
              <a:rPr lang="en-US" sz="3200" dirty="0">
                <a:solidFill>
                  <a:srgbClr val="000000"/>
                </a:solidFill>
                <a:latin typeface="Sailors"/>
                <a:ea typeface="Sailors"/>
                <a:cs typeface="Sailors"/>
                <a:sym typeface="Sailors"/>
              </a:rPr>
              <a:t>How can partners </a:t>
            </a:r>
            <a:r>
              <a:rPr kumimoji="0" lang="en-US" sz="3200" b="0" i="0" u="none" strike="noStrike" kern="1200" cap="none" spc="0" normalizeH="0" baseline="0" noProof="0" dirty="0">
                <a:ln>
                  <a:noFill/>
                </a:ln>
                <a:solidFill>
                  <a:srgbClr val="000000"/>
                </a:solidFill>
                <a:effectLst/>
                <a:uLnTx/>
                <a:uFillTx/>
                <a:latin typeface="Sailors"/>
                <a:ea typeface="+mn-ea"/>
                <a:cs typeface="+mn-cs"/>
              </a:rPr>
              <a:t>enable private and community composting schemes?</a:t>
            </a:r>
          </a:p>
          <a:p>
            <a:pPr marL="845820" lvl="2" algn="just">
              <a:lnSpc>
                <a:spcPts val="5040"/>
              </a:lnSpc>
            </a:pPr>
            <a:endParaRPr lang="en-US" sz="3200" dirty="0">
              <a:solidFill>
                <a:srgbClr val="000000"/>
              </a:solidFill>
              <a:latin typeface="Sailors"/>
              <a:ea typeface="Sailors"/>
              <a:cs typeface="Sailors"/>
              <a:sym typeface="Sailors"/>
            </a:endParaRPr>
          </a:p>
          <a:p>
            <a:pPr marL="845820" lvl="1" indent="-457200" algn="just">
              <a:lnSpc>
                <a:spcPts val="5040"/>
              </a:lnSpc>
              <a:buFont typeface="Arial" panose="020B0604020202020204" pitchFamily="34" charset="0"/>
              <a:buChar char="•"/>
            </a:pPr>
            <a:r>
              <a:rPr lang="en-US" sz="3200" dirty="0">
                <a:solidFill>
                  <a:srgbClr val="000000"/>
                </a:solidFill>
                <a:latin typeface="Sailors"/>
                <a:ea typeface="Sailors"/>
                <a:cs typeface="Sailors"/>
                <a:sym typeface="Sailors"/>
              </a:rPr>
              <a:t>Georgia, Chris, and Rebecca will then feedback to the wider group</a:t>
            </a:r>
          </a:p>
        </p:txBody>
      </p:sp>
    </p:spTree>
    <p:extLst>
      <p:ext uri="{BB962C8B-B14F-4D97-AF65-F5344CB8AC3E}">
        <p14:creationId xmlns:p14="http://schemas.microsoft.com/office/powerpoint/2010/main" val="2636298589"/>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3E5E0"/>
        </a:solidFill>
        <a:effectLst/>
      </p:bgPr>
    </p:bg>
    <p:spTree>
      <p:nvGrpSpPr>
        <p:cNvPr id="1" name="">
          <a:extLst>
            <a:ext uri="{FF2B5EF4-FFF2-40B4-BE49-F238E27FC236}">
              <a16:creationId xmlns:a16="http://schemas.microsoft.com/office/drawing/2014/main" id="{0C7F6CDC-09C1-2432-BEDD-D5EB7452295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21A98E8-41D3-1D58-9F5A-531FD9FB5B51}"/>
              </a:ext>
            </a:extLst>
          </p:cNvPr>
          <p:cNvGrpSpPr/>
          <p:nvPr/>
        </p:nvGrpSpPr>
        <p:grpSpPr>
          <a:xfrm>
            <a:off x="1447800" y="4186614"/>
            <a:ext cx="9498062" cy="1231338"/>
            <a:chOff x="0" y="0"/>
            <a:chExt cx="2840973" cy="671883"/>
          </a:xfrm>
        </p:grpSpPr>
        <p:sp>
          <p:nvSpPr>
            <p:cNvPr id="3" name="Freeform 3">
              <a:extLst>
                <a:ext uri="{FF2B5EF4-FFF2-40B4-BE49-F238E27FC236}">
                  <a16:creationId xmlns:a16="http://schemas.microsoft.com/office/drawing/2014/main" id="{318660E3-67AB-7CE5-421B-5EFF1A6F61E9}"/>
                </a:ext>
              </a:extLst>
            </p:cNvPr>
            <p:cNvSpPr/>
            <p:nvPr/>
          </p:nvSpPr>
          <p:spPr>
            <a:xfrm>
              <a:off x="0" y="0"/>
              <a:ext cx="2840973" cy="671883"/>
            </a:xfrm>
            <a:custGeom>
              <a:avLst/>
              <a:gdLst/>
              <a:ahLst/>
              <a:cxnLst/>
              <a:rect l="l" t="t" r="r" b="b"/>
              <a:pathLst>
                <a:path w="2840973" h="671883">
                  <a:moveTo>
                    <a:pt x="12875" y="0"/>
                  </a:moveTo>
                  <a:lnTo>
                    <a:pt x="2828098" y="0"/>
                  </a:lnTo>
                  <a:cubicBezTo>
                    <a:pt x="2831513" y="0"/>
                    <a:pt x="2834788" y="1356"/>
                    <a:pt x="2837202" y="3771"/>
                  </a:cubicBezTo>
                  <a:cubicBezTo>
                    <a:pt x="2839617" y="6186"/>
                    <a:pt x="2840973" y="9460"/>
                    <a:pt x="2840973" y="12875"/>
                  </a:cubicBezTo>
                  <a:lnTo>
                    <a:pt x="2840973" y="659008"/>
                  </a:lnTo>
                  <a:cubicBezTo>
                    <a:pt x="2840973" y="662423"/>
                    <a:pt x="2839617" y="665698"/>
                    <a:pt x="2837202" y="668112"/>
                  </a:cubicBezTo>
                  <a:cubicBezTo>
                    <a:pt x="2834788" y="670527"/>
                    <a:pt x="2831513" y="671883"/>
                    <a:pt x="2828098" y="671883"/>
                  </a:cubicBezTo>
                  <a:lnTo>
                    <a:pt x="12875" y="671883"/>
                  </a:lnTo>
                  <a:cubicBezTo>
                    <a:pt x="9460" y="671883"/>
                    <a:pt x="6186" y="670527"/>
                    <a:pt x="3771" y="668112"/>
                  </a:cubicBezTo>
                  <a:cubicBezTo>
                    <a:pt x="1356" y="665698"/>
                    <a:pt x="0" y="662423"/>
                    <a:pt x="0" y="659008"/>
                  </a:cubicBezTo>
                  <a:lnTo>
                    <a:pt x="0" y="12875"/>
                  </a:lnTo>
                  <a:cubicBezTo>
                    <a:pt x="0" y="9460"/>
                    <a:pt x="1356" y="6186"/>
                    <a:pt x="3771" y="3771"/>
                  </a:cubicBezTo>
                  <a:cubicBezTo>
                    <a:pt x="6186" y="1356"/>
                    <a:pt x="9460" y="0"/>
                    <a:pt x="12875" y="0"/>
                  </a:cubicBez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a:extLst>
                <a:ext uri="{FF2B5EF4-FFF2-40B4-BE49-F238E27FC236}">
                  <a16:creationId xmlns:a16="http://schemas.microsoft.com/office/drawing/2014/main" id="{95EFD362-61A2-DB9B-B30D-949ADD5B39CB}"/>
                </a:ext>
              </a:extLst>
            </p:cNvPr>
            <p:cNvSpPr txBox="1"/>
            <p:nvPr/>
          </p:nvSpPr>
          <p:spPr>
            <a:xfrm>
              <a:off x="0" y="-66675"/>
              <a:ext cx="2840973" cy="73855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TextBox 5">
            <a:extLst>
              <a:ext uri="{FF2B5EF4-FFF2-40B4-BE49-F238E27FC236}">
                <a16:creationId xmlns:a16="http://schemas.microsoft.com/office/drawing/2014/main" id="{F28DD543-BE77-214A-0E48-1DE06ADABD7D}"/>
              </a:ext>
            </a:extLst>
          </p:cNvPr>
          <p:cNvSpPr txBox="1"/>
          <p:nvPr/>
        </p:nvSpPr>
        <p:spPr>
          <a:xfrm>
            <a:off x="3733800" y="4276275"/>
            <a:ext cx="9039101" cy="867225"/>
          </a:xfrm>
          <a:prstGeom prst="rect">
            <a:avLst/>
          </a:prstGeom>
        </p:spPr>
        <p:txBody>
          <a:bodyPr lIns="0" tIns="0" rIns="0" bIns="0" rtlCol="0" anchor="t">
            <a:spAutoFit/>
          </a:bodyPr>
          <a:lstStyle/>
          <a:p>
            <a:pPr marL="0" marR="0" lvl="0" indent="0" algn="l" defTabSz="914400" rtl="0" eaLnBrk="1" fontAlgn="auto" latinLnBrk="0" hangingPunct="1">
              <a:lnSpc>
                <a:spcPts val="8233"/>
              </a:lnSpc>
              <a:spcBef>
                <a:spcPts val="0"/>
              </a:spcBef>
              <a:spcAft>
                <a:spcPts val="0"/>
              </a:spcAft>
              <a:buClrTx/>
              <a:buSzTx/>
              <a:buFontTx/>
              <a:buNone/>
              <a:tabLst/>
              <a:defRPr/>
            </a:pPr>
            <a:r>
              <a:rPr kumimoji="0" lang="en-GB" sz="4800" b="0" i="0" u="none" strike="noStrike" kern="1200" cap="none" spc="0" normalizeH="0" baseline="0" noProof="0" dirty="0">
                <a:ln>
                  <a:noFill/>
                </a:ln>
                <a:solidFill>
                  <a:prstClr val="black"/>
                </a:solidFill>
                <a:effectLst/>
                <a:uLnTx/>
                <a:uFillTx/>
                <a:latin typeface="Sailors" panose="02000000000000000000" charset="0"/>
                <a:ea typeface="+mn-ea"/>
                <a:cs typeface="+mn-cs"/>
              </a:rPr>
              <a:t>Short break</a:t>
            </a:r>
            <a:endParaRPr kumimoji="0" lang="en-US" sz="4800" b="0" i="0" u="none" strike="noStrike" kern="1200" cap="none" spc="0" normalizeH="0" baseline="0" noProof="0" dirty="0">
              <a:ln>
                <a:noFill/>
              </a:ln>
              <a:solidFill>
                <a:srgbClr val="000000"/>
              </a:solidFill>
              <a:effectLst/>
              <a:uLnTx/>
              <a:uFillTx/>
              <a:latin typeface="Sailors"/>
              <a:ea typeface="Sailors"/>
              <a:cs typeface="Sailors"/>
              <a:sym typeface="Sailors"/>
            </a:endParaRPr>
          </a:p>
        </p:txBody>
      </p:sp>
      <p:grpSp>
        <p:nvGrpSpPr>
          <p:cNvPr id="6" name="Group 6">
            <a:extLst>
              <a:ext uri="{FF2B5EF4-FFF2-40B4-BE49-F238E27FC236}">
                <a16:creationId xmlns:a16="http://schemas.microsoft.com/office/drawing/2014/main" id="{9334301F-2DCF-DAE6-A02C-A0C94FA80760}"/>
              </a:ext>
            </a:extLst>
          </p:cNvPr>
          <p:cNvGrpSpPr/>
          <p:nvPr/>
        </p:nvGrpSpPr>
        <p:grpSpPr>
          <a:xfrm>
            <a:off x="10649633" y="-801557"/>
            <a:ext cx="4910819" cy="4220235"/>
            <a:chOff x="0" y="0"/>
            <a:chExt cx="812800" cy="698500"/>
          </a:xfrm>
        </p:grpSpPr>
        <p:sp>
          <p:nvSpPr>
            <p:cNvPr id="7" name="Freeform 7">
              <a:extLst>
                <a:ext uri="{FF2B5EF4-FFF2-40B4-BE49-F238E27FC236}">
                  <a16:creationId xmlns:a16="http://schemas.microsoft.com/office/drawing/2014/main" id="{1A21E729-8E74-6600-9599-77BFE6ADA3B3}"/>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15151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BC054264-2559-EA47-803A-C3D6606DC779}"/>
                </a:ext>
              </a:extLst>
            </p:cNvPr>
            <p:cNvSpPr txBox="1"/>
            <p:nvPr/>
          </p:nvSpPr>
          <p:spPr>
            <a:xfrm>
              <a:off x="114300" y="-66675"/>
              <a:ext cx="584200" cy="7651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9D989436-C3A4-531E-2FD5-5683410066A6}"/>
              </a:ext>
            </a:extLst>
          </p:cNvPr>
          <p:cNvGrpSpPr>
            <a:grpSpLocks noChangeAspect="1"/>
          </p:cNvGrpSpPr>
          <p:nvPr/>
        </p:nvGrpSpPr>
        <p:grpSpPr>
          <a:xfrm>
            <a:off x="14655426" y="1319071"/>
            <a:ext cx="4204197" cy="3640835"/>
            <a:chOff x="0" y="0"/>
            <a:chExt cx="6350000" cy="5499100"/>
          </a:xfrm>
        </p:grpSpPr>
        <p:sp>
          <p:nvSpPr>
            <p:cNvPr id="10" name="Freeform 10" descr="Teapot pouring tea into cup">
              <a:extLst>
                <a:ext uri="{FF2B5EF4-FFF2-40B4-BE49-F238E27FC236}">
                  <a16:creationId xmlns:a16="http://schemas.microsoft.com/office/drawing/2014/main" id="{4D77B040-E5C0-BA67-685C-2F5EABE4EE06}"/>
                </a:ext>
              </a:extLst>
            </p:cNvPr>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11" name="Group 11">
            <a:extLst>
              <a:ext uri="{FF2B5EF4-FFF2-40B4-BE49-F238E27FC236}">
                <a16:creationId xmlns:a16="http://schemas.microsoft.com/office/drawing/2014/main" id="{955BB9DA-B5B6-CF96-DB3D-7DFAB099338D}"/>
              </a:ext>
            </a:extLst>
          </p:cNvPr>
          <p:cNvGrpSpPr/>
          <p:nvPr/>
        </p:nvGrpSpPr>
        <p:grpSpPr>
          <a:xfrm>
            <a:off x="14637113" y="-3041250"/>
            <a:ext cx="4910819" cy="4220235"/>
            <a:chOff x="0" y="0"/>
            <a:chExt cx="812800" cy="698500"/>
          </a:xfrm>
        </p:grpSpPr>
        <p:sp>
          <p:nvSpPr>
            <p:cNvPr id="12" name="Freeform 12">
              <a:extLst>
                <a:ext uri="{FF2B5EF4-FFF2-40B4-BE49-F238E27FC236}">
                  <a16:creationId xmlns:a16="http://schemas.microsoft.com/office/drawing/2014/main" id="{72F5208B-9A79-08CD-476C-BCECCF278EA9}"/>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a:extLst>
                <a:ext uri="{FF2B5EF4-FFF2-40B4-BE49-F238E27FC236}">
                  <a16:creationId xmlns:a16="http://schemas.microsoft.com/office/drawing/2014/main" id="{DCD9ED8D-6F37-6C97-6CF1-962C609DA125}"/>
                </a:ext>
              </a:extLst>
            </p:cNvPr>
            <p:cNvSpPr txBox="1"/>
            <p:nvPr/>
          </p:nvSpPr>
          <p:spPr>
            <a:xfrm>
              <a:off x="114300" y="-66675"/>
              <a:ext cx="584200" cy="7651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a:extLst>
              <a:ext uri="{FF2B5EF4-FFF2-40B4-BE49-F238E27FC236}">
                <a16:creationId xmlns:a16="http://schemas.microsoft.com/office/drawing/2014/main" id="{CF923DBF-B5D4-A1A1-A17D-FDA3ACB75943}"/>
              </a:ext>
            </a:extLst>
          </p:cNvPr>
          <p:cNvGrpSpPr/>
          <p:nvPr/>
        </p:nvGrpSpPr>
        <p:grpSpPr>
          <a:xfrm>
            <a:off x="341472" y="370047"/>
            <a:ext cx="4210323" cy="6419139"/>
            <a:chOff x="0" y="0"/>
            <a:chExt cx="3585346" cy="5466287"/>
          </a:xfrm>
        </p:grpSpPr>
        <p:sp>
          <p:nvSpPr>
            <p:cNvPr id="16" name="Freeform 16">
              <a:extLst>
                <a:ext uri="{FF2B5EF4-FFF2-40B4-BE49-F238E27FC236}">
                  <a16:creationId xmlns:a16="http://schemas.microsoft.com/office/drawing/2014/main" id="{FCDFBFFD-AD20-6413-374B-127D4D29B299}"/>
                </a:ext>
              </a:extLst>
            </p:cNvPr>
            <p:cNvSpPr/>
            <p:nvPr/>
          </p:nvSpPr>
          <p:spPr>
            <a:xfrm>
              <a:off x="0" y="0"/>
              <a:ext cx="3585346" cy="5466286"/>
            </a:xfrm>
            <a:custGeom>
              <a:avLst/>
              <a:gdLst/>
              <a:ahLst/>
              <a:cxnLst/>
              <a:rect l="l" t="t" r="r" b="b"/>
              <a:pathLst>
                <a:path w="3585346" h="5466286">
                  <a:moveTo>
                    <a:pt x="3421516" y="0"/>
                  </a:moveTo>
                  <a:lnTo>
                    <a:pt x="0" y="0"/>
                  </a:lnTo>
                  <a:lnTo>
                    <a:pt x="0" y="5466286"/>
                  </a:lnTo>
                  <a:lnTo>
                    <a:pt x="76200" y="5466286"/>
                  </a:lnTo>
                  <a:lnTo>
                    <a:pt x="76200" y="76200"/>
                  </a:lnTo>
                  <a:lnTo>
                    <a:pt x="3585346" y="76200"/>
                  </a:lnTo>
                  <a:lnTo>
                    <a:pt x="3585346" y="0"/>
                  </a:ln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a:extLst>
              <a:ext uri="{FF2B5EF4-FFF2-40B4-BE49-F238E27FC236}">
                <a16:creationId xmlns:a16="http://schemas.microsoft.com/office/drawing/2014/main" id="{93E48E53-45C0-DD3C-C227-B5BDB96253BC}"/>
              </a:ext>
            </a:extLst>
          </p:cNvPr>
          <p:cNvGrpSpPr/>
          <p:nvPr/>
        </p:nvGrpSpPr>
        <p:grpSpPr>
          <a:xfrm rot="-10800000">
            <a:off x="11865513" y="7751113"/>
            <a:ext cx="6070024" cy="2019359"/>
            <a:chOff x="0" y="0"/>
            <a:chExt cx="5168994" cy="1719607"/>
          </a:xfrm>
        </p:grpSpPr>
        <p:sp>
          <p:nvSpPr>
            <p:cNvPr id="18" name="Freeform 18">
              <a:extLst>
                <a:ext uri="{FF2B5EF4-FFF2-40B4-BE49-F238E27FC236}">
                  <a16:creationId xmlns:a16="http://schemas.microsoft.com/office/drawing/2014/main" id="{689D5051-FDE7-4912-2EC0-F4CFB70636C8}"/>
                </a:ext>
              </a:extLst>
            </p:cNvPr>
            <p:cNvSpPr/>
            <p:nvPr/>
          </p:nvSpPr>
          <p:spPr>
            <a:xfrm>
              <a:off x="0" y="0"/>
              <a:ext cx="5168994" cy="1719607"/>
            </a:xfrm>
            <a:custGeom>
              <a:avLst/>
              <a:gdLst/>
              <a:ahLst/>
              <a:cxnLst/>
              <a:rect l="l" t="t" r="r" b="b"/>
              <a:pathLst>
                <a:path w="5168994" h="1719607">
                  <a:moveTo>
                    <a:pt x="5005164" y="0"/>
                  </a:moveTo>
                  <a:lnTo>
                    <a:pt x="0" y="0"/>
                  </a:lnTo>
                  <a:lnTo>
                    <a:pt x="0" y="1719607"/>
                  </a:lnTo>
                  <a:lnTo>
                    <a:pt x="76200" y="1719607"/>
                  </a:lnTo>
                  <a:lnTo>
                    <a:pt x="76200" y="76200"/>
                  </a:lnTo>
                  <a:lnTo>
                    <a:pt x="5168994" y="76200"/>
                  </a:lnTo>
                  <a:lnTo>
                    <a:pt x="5168994" y="0"/>
                  </a:ln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495554376"/>
      </p:ext>
    </p:extLst>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a:bodyPr>
          <a:lstStyle/>
          <a:p>
            <a:r>
              <a:rPr lang="en-GB" sz="8100" dirty="0"/>
              <a:t>Reducing waste </a:t>
            </a:r>
          </a:p>
        </p:txBody>
      </p:sp>
      <p:sp>
        <p:nvSpPr>
          <p:cNvPr id="2" name="Title 5">
            <a:extLst>
              <a:ext uri="{FF2B5EF4-FFF2-40B4-BE49-F238E27FC236}">
                <a16:creationId xmlns:a16="http://schemas.microsoft.com/office/drawing/2014/main" id="{ADDB184A-20FE-6745-5F26-A4BAAAD5D371}"/>
              </a:ext>
            </a:extLst>
          </p:cNvPr>
          <p:cNvSpPr txBox="1">
            <a:spLocks/>
          </p:cNvSpPr>
          <p:nvPr/>
        </p:nvSpPr>
        <p:spPr>
          <a:xfrm>
            <a:off x="936000" y="2838810"/>
            <a:ext cx="16416000" cy="1440000"/>
          </a:xfrm>
          <a:prstGeom prst="rect">
            <a:avLst/>
          </a:prstGeom>
        </p:spPr>
        <p:txBody>
          <a:bodyPr vert="horz" lIns="137160" tIns="68580" rIns="137160" bIns="68580" rtlCol="0" anchor="ctr">
            <a:normAutofit fontScale="60000" lnSpcReduction="20000"/>
          </a:bodyPr>
          <a:lstStyle>
            <a:lvl1pPr algn="l" defTabSz="609585" rtl="0" eaLnBrk="1" latinLnBrk="0" hangingPunct="1">
              <a:spcBef>
                <a:spcPct val="0"/>
              </a:spcBef>
              <a:buNone/>
              <a:defRPr sz="5333" b="1" kern="1200">
                <a:solidFill>
                  <a:schemeClr val="bg1"/>
                </a:solidFill>
                <a:latin typeface="Arial" panose="020B0604020202020204" pitchFamily="34" charset="0"/>
                <a:ea typeface="+mj-ea"/>
                <a:cs typeface="Arial" panose="020B0604020202020204" pitchFamily="34" charset="0"/>
              </a:defRPr>
            </a:lvl1pPr>
          </a:lstStyle>
          <a:p>
            <a:pPr defTabSz="914378"/>
            <a:r>
              <a:rPr lang="en-GB" sz="8000" dirty="0">
                <a:solidFill>
                  <a:prstClr val="white"/>
                </a:solidFill>
              </a:rPr>
              <a:t>Kelly Osborne – Sustainability and Engagement Officer  </a:t>
            </a:r>
          </a:p>
          <a:p>
            <a:pPr defTabSz="914378"/>
            <a:endParaRPr lang="en-GB" sz="8000" dirty="0">
              <a:solidFill>
                <a:prstClr val="white"/>
              </a:solidFill>
            </a:endParaRPr>
          </a:p>
        </p:txBody>
      </p:sp>
    </p:spTree>
    <p:extLst>
      <p:ext uri="{BB962C8B-B14F-4D97-AF65-F5344CB8AC3E}">
        <p14:creationId xmlns:p14="http://schemas.microsoft.com/office/powerpoint/2010/main" val="31963055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E30E8-2A66-1AB3-51A5-D0CFF065EFD3}"/>
            </a:ext>
          </a:extLst>
        </p:cNvPr>
        <p:cNvGrpSpPr/>
        <p:nvPr/>
      </p:nvGrpSpPr>
      <p:grpSpPr>
        <a:xfrm>
          <a:off x="0" y="0"/>
          <a:ext cx="0" cy="0"/>
          <a:chOff x="0" y="0"/>
          <a:chExt cx="0" cy="0"/>
        </a:xfrm>
      </p:grpSpPr>
      <p:sp>
        <p:nvSpPr>
          <p:cNvPr id="11" name="AutoShape 4" descr="See the source image">
            <a:extLst>
              <a:ext uri="{FF2B5EF4-FFF2-40B4-BE49-F238E27FC236}">
                <a16:creationId xmlns:a16="http://schemas.microsoft.com/office/drawing/2014/main" id="{6F916092-FDBC-96FA-16FB-BD148E10538A}"/>
              </a:ext>
            </a:extLst>
          </p:cNvPr>
          <p:cNvSpPr>
            <a:spLocks noChangeAspect="1" noChangeArrowheads="1"/>
          </p:cNvSpPr>
          <p:nvPr/>
        </p:nvSpPr>
        <p:spPr bwMode="auto">
          <a:xfrm>
            <a:off x="10714085" y="6926297"/>
            <a:ext cx="412319" cy="41231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2870" tIns="51435" rIns="102870" bIns="51435" numCol="1" anchor="t" anchorCtr="0" compatLnSpc="1">
            <a:prstTxWarp prst="textNoShape">
              <a:avLst/>
            </a:prstTxWarp>
          </a:bodyPr>
          <a:lstStyle/>
          <a:p>
            <a:pPr defTabSz="1371600"/>
            <a:endParaRPr lang="en-GB" sz="2025">
              <a:solidFill>
                <a:prstClr val="black"/>
              </a:solidFill>
              <a:latin typeface="Calibri" panose="020F0502020204030204"/>
            </a:endParaRPr>
          </a:p>
        </p:txBody>
      </p:sp>
      <p:pic>
        <p:nvPicPr>
          <p:cNvPr id="2" name="Picture 1">
            <a:extLst>
              <a:ext uri="{FF2B5EF4-FFF2-40B4-BE49-F238E27FC236}">
                <a16:creationId xmlns:a16="http://schemas.microsoft.com/office/drawing/2014/main" id="{3A54A7F2-2620-6DD1-0A8A-C8AC792BBC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26555"/>
            <a:ext cx="18288000" cy="1460445"/>
          </a:xfrm>
          <a:prstGeom prst="rect">
            <a:avLst/>
          </a:prstGeom>
        </p:spPr>
      </p:pic>
      <p:pic>
        <p:nvPicPr>
          <p:cNvPr id="5" name="Picture 4">
            <a:extLst>
              <a:ext uri="{FF2B5EF4-FFF2-40B4-BE49-F238E27FC236}">
                <a16:creationId xmlns:a16="http://schemas.microsoft.com/office/drawing/2014/main" id="{29C73819-0316-F9A6-8DAE-459B64B850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96776" y="3796747"/>
            <a:ext cx="6034433" cy="1104896"/>
          </a:xfrm>
          <a:prstGeom prst="rect">
            <a:avLst/>
          </a:prstGeom>
        </p:spPr>
      </p:pic>
    </p:spTree>
    <p:extLst>
      <p:ext uri="{BB962C8B-B14F-4D97-AF65-F5344CB8AC3E}">
        <p14:creationId xmlns:p14="http://schemas.microsoft.com/office/powerpoint/2010/main" val="3647250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28617-0E92-8386-A335-E2E3B664642E}"/>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A0D215-DEB7-4397-EFAE-2E6083E2FA3C}"/>
              </a:ext>
            </a:extLst>
          </p:cNvPr>
          <p:cNvSpPr>
            <a:spLocks noGrp="1"/>
          </p:cNvSpPr>
          <p:nvPr>
            <p:ph type="sldNum" sz="quarter" idx="4"/>
          </p:nvPr>
        </p:nvSpPr>
        <p:spPr/>
        <p:txBody>
          <a:bodyPr/>
          <a:lstStyle/>
          <a:p>
            <a:pPr defTabSz="1371600"/>
            <a:fld id="{B6478413-2A5F-0848-B810-DDC7A67AC228}" type="slidenum">
              <a:rPr lang="en-US" sz="2700">
                <a:solidFill>
                  <a:prstClr val="white"/>
                </a:solidFill>
                <a:latin typeface="Calibri"/>
              </a:rPr>
              <a:pPr defTabSz="1371600"/>
              <a:t>39</a:t>
            </a:fld>
            <a:endParaRPr lang="en-US" sz="2700">
              <a:solidFill>
                <a:prstClr val="white"/>
              </a:solidFill>
              <a:latin typeface="Calibri"/>
            </a:endParaRPr>
          </a:p>
        </p:txBody>
      </p:sp>
      <p:sp>
        <p:nvSpPr>
          <p:cNvPr id="4" name="Title 3">
            <a:extLst>
              <a:ext uri="{FF2B5EF4-FFF2-40B4-BE49-F238E27FC236}">
                <a16:creationId xmlns:a16="http://schemas.microsoft.com/office/drawing/2014/main" id="{603FE4B1-0E12-C3B2-E8B5-89466A9C39F4}"/>
              </a:ext>
            </a:extLst>
          </p:cNvPr>
          <p:cNvSpPr>
            <a:spLocks noGrp="1"/>
          </p:cNvSpPr>
          <p:nvPr>
            <p:ph type="title"/>
          </p:nvPr>
        </p:nvSpPr>
        <p:spPr>
          <a:xfrm>
            <a:off x="794141" y="1267589"/>
            <a:ext cx="16459200" cy="6748092"/>
          </a:xfrm>
        </p:spPr>
        <p:txBody>
          <a:bodyPr>
            <a:noAutofit/>
          </a:bodyPr>
          <a:lstStyle/>
          <a:p>
            <a:pPr lvl="0"/>
            <a:r>
              <a:rPr lang="en-GB" sz="4200" dirty="0"/>
              <a:t>🍌Food waste reduction </a:t>
            </a:r>
            <a:br>
              <a:rPr lang="en-GB" sz="4200" dirty="0"/>
            </a:br>
            <a:r>
              <a:rPr lang="en-GB" sz="4200" dirty="0"/>
              <a:t>🥻Clothes swap kit </a:t>
            </a:r>
            <a:br>
              <a:rPr lang="en-GB" sz="4200" dirty="0"/>
            </a:br>
            <a:r>
              <a:rPr lang="en-GB" sz="4200" dirty="0"/>
              <a:t>♻️New waste hierarchy</a:t>
            </a:r>
            <a:br>
              <a:rPr lang="en-GB" sz="4200" dirty="0"/>
            </a:br>
            <a:r>
              <a:rPr lang="en-GB" sz="4200" dirty="0"/>
              <a:t>🔧Repair café network</a:t>
            </a:r>
            <a:br>
              <a:rPr lang="en-GB" sz="4200" dirty="0"/>
            </a:br>
            <a:r>
              <a:rPr lang="en-GB" sz="4200" dirty="0"/>
              <a:t>🧙Waste Wizard </a:t>
            </a:r>
            <a:br>
              <a:rPr lang="en-GB" sz="4200" dirty="0"/>
            </a:br>
            <a:r>
              <a:rPr lang="en-GB" sz="4200" dirty="0"/>
              <a:t>🪴Composting</a:t>
            </a:r>
            <a:br>
              <a:rPr lang="en-GB" sz="4200" dirty="0"/>
            </a:br>
            <a:r>
              <a:rPr lang="en-GB" sz="4200" dirty="0"/>
              <a:t>👶Reusable nappies  </a:t>
            </a:r>
          </a:p>
        </p:txBody>
      </p:sp>
      <p:sp>
        <p:nvSpPr>
          <p:cNvPr id="5" name="Title 3">
            <a:extLst>
              <a:ext uri="{FF2B5EF4-FFF2-40B4-BE49-F238E27FC236}">
                <a16:creationId xmlns:a16="http://schemas.microsoft.com/office/drawing/2014/main" id="{9C00B0C2-0F56-396B-1775-A94826BFD18E}"/>
              </a:ext>
            </a:extLst>
          </p:cNvPr>
          <p:cNvSpPr txBox="1">
            <a:spLocks/>
          </p:cNvSpPr>
          <p:nvPr/>
        </p:nvSpPr>
        <p:spPr>
          <a:xfrm>
            <a:off x="919976" y="858674"/>
            <a:ext cx="16459200" cy="1296000"/>
          </a:xfrm>
          <a:prstGeom prst="rect">
            <a:avLst/>
          </a:prstGeom>
        </p:spPr>
        <p:txBody>
          <a:bodyPr vert="horz" lIns="137160" tIns="68580" rIns="137160" bIns="68580" rtlCol="0" anchor="ctr">
            <a:normAutofit fontScale="97500"/>
          </a:bodyPr>
          <a:lstStyle>
            <a:lvl1pPr algn="l" defTabSz="609585" rtl="0" eaLnBrk="1" latinLnBrk="0" hangingPunct="1">
              <a:spcBef>
                <a:spcPct val="0"/>
              </a:spcBef>
              <a:buNone/>
              <a:defRPr sz="5333" b="1" kern="1200">
                <a:solidFill>
                  <a:schemeClr val="tx1"/>
                </a:solidFill>
                <a:latin typeface="Arial" panose="020B0604020202020204" pitchFamily="34" charset="0"/>
                <a:ea typeface="+mj-ea"/>
                <a:cs typeface="Arial" panose="020B0604020202020204" pitchFamily="34" charset="0"/>
              </a:defRPr>
            </a:lvl1pPr>
          </a:lstStyle>
          <a:p>
            <a:pPr defTabSz="914378"/>
            <a:r>
              <a:rPr lang="en-GB" sz="7350" dirty="0">
                <a:solidFill>
                  <a:srgbClr val="0A387A"/>
                </a:solidFill>
                <a:latin typeface="Arial"/>
                <a:cs typeface="Arial"/>
              </a:rPr>
              <a:t>What are we up to? </a:t>
            </a:r>
            <a:endParaRPr lang="en-US" sz="8000" dirty="0">
              <a:solidFill>
                <a:srgbClr val="0A387A"/>
              </a:solidFill>
            </a:endParaRPr>
          </a:p>
          <a:p>
            <a:pPr defTabSz="914378"/>
            <a:endParaRPr lang="en-GB" sz="7950" dirty="0">
              <a:solidFill>
                <a:srgbClr val="0A387A"/>
              </a:solidFill>
            </a:endParaRPr>
          </a:p>
        </p:txBody>
      </p:sp>
    </p:spTree>
    <p:extLst>
      <p:ext uri="{BB962C8B-B14F-4D97-AF65-F5344CB8AC3E}">
        <p14:creationId xmlns:p14="http://schemas.microsoft.com/office/powerpoint/2010/main" val="3236514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7"/>
            <a:ext cx="1828342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7096"/>
            <a:endParaRPr lang="en-US" sz="2469">
              <a:solidFill>
                <a:prstClr val="white"/>
              </a:solidFill>
              <a:latin typeface="Calibri"/>
            </a:endParaRPr>
          </a:p>
        </p:txBody>
      </p:sp>
      <p:pic>
        <p:nvPicPr>
          <p:cNvPr id="5" name="Picture 4" descr="A field of flowers&#10;&#10;AI-generated content may be incorrect.">
            <a:extLst>
              <a:ext uri="{FF2B5EF4-FFF2-40B4-BE49-F238E27FC236}">
                <a16:creationId xmlns:a16="http://schemas.microsoft.com/office/drawing/2014/main" id="{EEE92677-2CEC-09FD-1D90-45A79219F9D4}"/>
              </a:ext>
            </a:extLst>
          </p:cNvPr>
          <p:cNvPicPr>
            <a:picLocks noChangeAspect="1"/>
          </p:cNvPicPr>
          <p:nvPr/>
        </p:nvPicPr>
        <p:blipFill>
          <a:blip r:embed="rId3"/>
          <a:srcRect r="46813" b="1"/>
          <a:stretch>
            <a:fillRect/>
          </a:stretch>
        </p:blipFill>
        <p:spPr>
          <a:xfrm rot="5400000">
            <a:off x="2109208" y="-2108730"/>
            <a:ext cx="10286047" cy="14504462"/>
          </a:xfrm>
          <a:prstGeom prst="rect">
            <a:avLst/>
          </a:prstGeom>
        </p:spPr>
      </p:pic>
      <p:sp>
        <p:nvSpPr>
          <p:cNvPr id="21" name="Rectangle 20">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87529" y="477"/>
            <a:ext cx="10600467" cy="10286047"/>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7096"/>
            <a:endParaRPr lang="en-US" sz="2469">
              <a:solidFill>
                <a:prstClr val="white"/>
              </a:solidFill>
              <a:latin typeface="Calibri"/>
            </a:endParaRPr>
          </a:p>
        </p:txBody>
      </p:sp>
      <p:sp>
        <p:nvSpPr>
          <p:cNvPr id="2" name="Title 1"/>
          <p:cNvSpPr>
            <a:spLocks noGrp="1"/>
          </p:cNvSpPr>
          <p:nvPr>
            <p:ph type="ctrTitle"/>
          </p:nvPr>
        </p:nvSpPr>
        <p:spPr>
          <a:xfrm>
            <a:off x="11201400" y="1115544"/>
            <a:ext cx="6857999" cy="5537529"/>
          </a:xfrm>
          <a:noFill/>
        </p:spPr>
        <p:txBody>
          <a:bodyPr>
            <a:normAutofit/>
          </a:bodyPr>
          <a:lstStyle/>
          <a:p>
            <a:pPr algn="l">
              <a:lnSpc>
                <a:spcPct val="90000"/>
              </a:lnSpc>
            </a:pPr>
            <a:r>
              <a:rPr lang="en-GB" dirty="0"/>
              <a:t>Healthy Soils: Climate, Nature and Gloucestershire</a:t>
            </a:r>
            <a:br>
              <a:rPr lang="en-GB" dirty="0"/>
            </a:br>
            <a:br>
              <a:rPr lang="en-GB" dirty="0"/>
            </a:br>
            <a:r>
              <a:rPr lang="en-GB" dirty="0"/>
              <a:t>Rebecca Charley</a:t>
            </a:r>
          </a:p>
        </p:txBody>
      </p:sp>
      <p:sp>
        <p:nvSpPr>
          <p:cNvPr id="3" name="Subtitle 2"/>
          <p:cNvSpPr>
            <a:spLocks noGrp="1"/>
          </p:cNvSpPr>
          <p:nvPr>
            <p:ph type="subTitle" idx="1"/>
          </p:nvPr>
        </p:nvSpPr>
        <p:spPr>
          <a:xfrm>
            <a:off x="11201400" y="6943685"/>
            <a:ext cx="5870353" cy="2227771"/>
          </a:xfrm>
          <a:noFill/>
        </p:spPr>
        <p:txBody>
          <a:bodyPr vert="horz" lIns="125418" tIns="62709" rIns="125418" bIns="62709" rtlCol="0">
            <a:normAutofit/>
          </a:bodyPr>
          <a:lstStyle/>
          <a:p>
            <a:pPr algn="l"/>
            <a:r>
              <a:rPr lang="en-US" dirty="0"/>
              <a:t>Why is soil important to all of us? </a:t>
            </a:r>
          </a:p>
          <a:p>
            <a:pPr algn="l"/>
            <a:endParaRPr lang="en-US" dirty="0">
              <a:ea typeface="Calibri"/>
              <a:cs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970A7-41F2-6933-8819-BB0D1288EF2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72DF60C-4DCA-6B40-569E-B25CD77AFFB0}"/>
              </a:ext>
            </a:extLst>
          </p:cNvPr>
          <p:cNvSpPr>
            <a:spLocks noGrp="1"/>
          </p:cNvSpPr>
          <p:nvPr>
            <p:ph type="sldNum" sz="quarter" idx="4"/>
          </p:nvPr>
        </p:nvSpPr>
        <p:spPr/>
        <p:txBody>
          <a:bodyPr/>
          <a:lstStyle/>
          <a:p>
            <a:pPr defTabSz="1371600"/>
            <a:fld id="{B6478413-2A5F-0848-B810-DDC7A67AC228}" type="slidenum">
              <a:rPr lang="en-US" sz="2700">
                <a:solidFill>
                  <a:prstClr val="white"/>
                </a:solidFill>
                <a:latin typeface="Calibri"/>
              </a:rPr>
              <a:pPr defTabSz="1371600"/>
              <a:t>40</a:t>
            </a:fld>
            <a:endParaRPr lang="en-US" sz="2700">
              <a:solidFill>
                <a:prstClr val="white"/>
              </a:solidFill>
              <a:latin typeface="Calibri"/>
            </a:endParaRPr>
          </a:p>
        </p:txBody>
      </p:sp>
      <p:sp>
        <p:nvSpPr>
          <p:cNvPr id="5" name="Title 3">
            <a:extLst>
              <a:ext uri="{FF2B5EF4-FFF2-40B4-BE49-F238E27FC236}">
                <a16:creationId xmlns:a16="http://schemas.microsoft.com/office/drawing/2014/main" id="{AD315BE2-3058-FA41-B7DC-C404391A9BE1}"/>
              </a:ext>
            </a:extLst>
          </p:cNvPr>
          <p:cNvSpPr txBox="1">
            <a:spLocks/>
          </p:cNvSpPr>
          <p:nvPr/>
        </p:nvSpPr>
        <p:spPr>
          <a:xfrm>
            <a:off x="919976" y="858674"/>
            <a:ext cx="16459200" cy="1296000"/>
          </a:xfrm>
          <a:prstGeom prst="rect">
            <a:avLst/>
          </a:prstGeom>
        </p:spPr>
        <p:txBody>
          <a:bodyPr vert="horz" lIns="137160" tIns="68580" rIns="137160" bIns="68580" rtlCol="0" anchor="ctr">
            <a:normAutofit fontScale="97500"/>
          </a:bodyPr>
          <a:lstStyle>
            <a:lvl1pPr algn="l" defTabSz="609585" rtl="0" eaLnBrk="1" latinLnBrk="0" hangingPunct="1">
              <a:spcBef>
                <a:spcPct val="0"/>
              </a:spcBef>
              <a:buNone/>
              <a:defRPr sz="5333" b="1" kern="1200">
                <a:solidFill>
                  <a:schemeClr val="tx1"/>
                </a:solidFill>
                <a:latin typeface="Arial" panose="020B0604020202020204" pitchFamily="34" charset="0"/>
                <a:ea typeface="+mj-ea"/>
                <a:cs typeface="Arial" panose="020B0604020202020204" pitchFamily="34" charset="0"/>
              </a:defRPr>
            </a:lvl1pPr>
          </a:lstStyle>
          <a:p>
            <a:pPr defTabSz="914378"/>
            <a:r>
              <a:rPr lang="en-GB" sz="7350" dirty="0">
                <a:solidFill>
                  <a:srgbClr val="0A387A"/>
                </a:solidFill>
                <a:latin typeface="Arial"/>
                <a:cs typeface="Arial"/>
              </a:rPr>
              <a:t>What are we up to? </a:t>
            </a:r>
            <a:endParaRPr lang="en-US" sz="8000" dirty="0">
              <a:solidFill>
                <a:srgbClr val="0A387A"/>
              </a:solidFill>
            </a:endParaRPr>
          </a:p>
          <a:p>
            <a:pPr defTabSz="914378"/>
            <a:endParaRPr lang="en-GB" sz="7950" dirty="0">
              <a:solidFill>
                <a:srgbClr val="0A387A"/>
              </a:solidFill>
            </a:endParaRPr>
          </a:p>
        </p:txBody>
      </p:sp>
      <p:pic>
        <p:nvPicPr>
          <p:cNvPr id="7" name="Picture 2">
            <a:extLst>
              <a:ext uri="{FF2B5EF4-FFF2-40B4-BE49-F238E27FC236}">
                <a16:creationId xmlns:a16="http://schemas.microsoft.com/office/drawing/2014/main" id="{BB9CE6C3-9281-AFA9-4C93-65A2BA27F5C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54253" y="1681589"/>
            <a:ext cx="5497388" cy="6923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89537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0CF7B-B3F3-7B1F-DE27-799B806585D2}"/>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7612345-1E49-05A7-40CD-8A4A53B07FC3}"/>
              </a:ext>
            </a:extLst>
          </p:cNvPr>
          <p:cNvSpPr>
            <a:spLocks noGrp="1"/>
          </p:cNvSpPr>
          <p:nvPr>
            <p:ph type="sldNum" sz="quarter" idx="4"/>
          </p:nvPr>
        </p:nvSpPr>
        <p:spPr/>
        <p:txBody>
          <a:bodyPr/>
          <a:lstStyle/>
          <a:p>
            <a:pPr defTabSz="1371600"/>
            <a:fld id="{B6478413-2A5F-0848-B810-DDC7A67AC228}" type="slidenum">
              <a:rPr lang="en-US" sz="2700">
                <a:solidFill>
                  <a:prstClr val="white"/>
                </a:solidFill>
                <a:latin typeface="Calibri"/>
              </a:rPr>
              <a:pPr defTabSz="1371600"/>
              <a:t>41</a:t>
            </a:fld>
            <a:endParaRPr lang="en-US" sz="2700">
              <a:solidFill>
                <a:prstClr val="white"/>
              </a:solidFill>
              <a:latin typeface="Calibri"/>
            </a:endParaRPr>
          </a:p>
        </p:txBody>
      </p:sp>
      <p:sp>
        <p:nvSpPr>
          <p:cNvPr id="5" name="Title 3">
            <a:extLst>
              <a:ext uri="{FF2B5EF4-FFF2-40B4-BE49-F238E27FC236}">
                <a16:creationId xmlns:a16="http://schemas.microsoft.com/office/drawing/2014/main" id="{E5DD270B-77F0-8476-05F1-E38F94F70016}"/>
              </a:ext>
            </a:extLst>
          </p:cNvPr>
          <p:cNvSpPr txBox="1">
            <a:spLocks/>
          </p:cNvSpPr>
          <p:nvPr/>
        </p:nvSpPr>
        <p:spPr>
          <a:xfrm>
            <a:off x="919976" y="858674"/>
            <a:ext cx="16459200" cy="1296000"/>
          </a:xfrm>
          <a:prstGeom prst="rect">
            <a:avLst/>
          </a:prstGeom>
        </p:spPr>
        <p:txBody>
          <a:bodyPr vert="horz" lIns="137160" tIns="68580" rIns="137160" bIns="68580" rtlCol="0" anchor="ctr">
            <a:normAutofit fontScale="97500"/>
          </a:bodyPr>
          <a:lstStyle>
            <a:lvl1pPr algn="l" defTabSz="609585" rtl="0" eaLnBrk="1" latinLnBrk="0" hangingPunct="1">
              <a:spcBef>
                <a:spcPct val="0"/>
              </a:spcBef>
              <a:buNone/>
              <a:defRPr sz="5333" b="1" kern="1200">
                <a:solidFill>
                  <a:schemeClr val="tx1"/>
                </a:solidFill>
                <a:latin typeface="Arial" panose="020B0604020202020204" pitchFamily="34" charset="0"/>
                <a:ea typeface="+mj-ea"/>
                <a:cs typeface="Arial" panose="020B0604020202020204" pitchFamily="34" charset="0"/>
              </a:defRPr>
            </a:lvl1pPr>
          </a:lstStyle>
          <a:p>
            <a:pPr defTabSz="914378"/>
            <a:r>
              <a:rPr lang="en-GB" sz="7350" dirty="0">
                <a:solidFill>
                  <a:srgbClr val="0A387A"/>
                </a:solidFill>
                <a:latin typeface="Arial"/>
                <a:cs typeface="Arial"/>
              </a:rPr>
              <a:t>What are we up to? </a:t>
            </a:r>
            <a:endParaRPr lang="en-US" sz="8000" dirty="0">
              <a:solidFill>
                <a:srgbClr val="0A387A"/>
              </a:solidFill>
            </a:endParaRPr>
          </a:p>
          <a:p>
            <a:pPr defTabSz="914378"/>
            <a:endParaRPr lang="en-GB" sz="7950" dirty="0">
              <a:solidFill>
                <a:srgbClr val="0A387A"/>
              </a:solidFill>
            </a:endParaRPr>
          </a:p>
        </p:txBody>
      </p:sp>
      <p:pic>
        <p:nvPicPr>
          <p:cNvPr id="4" name="Picture 3">
            <a:extLst>
              <a:ext uri="{FF2B5EF4-FFF2-40B4-BE49-F238E27FC236}">
                <a16:creationId xmlns:a16="http://schemas.microsoft.com/office/drawing/2014/main" id="{74BD5A6D-C314-ABAF-3692-D4892C433B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31017" y="398126"/>
            <a:ext cx="5812260" cy="7749680"/>
          </a:xfrm>
          <a:prstGeom prst="rect">
            <a:avLst/>
          </a:prstGeom>
        </p:spPr>
      </p:pic>
    </p:spTree>
    <p:extLst>
      <p:ext uri="{BB962C8B-B14F-4D97-AF65-F5344CB8AC3E}">
        <p14:creationId xmlns:p14="http://schemas.microsoft.com/office/powerpoint/2010/main" val="5696789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2B8F9-6383-3ACB-32DF-1F33989E002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D8CECD7-D4F1-D123-41B9-1D20F03D25D7}"/>
              </a:ext>
            </a:extLst>
          </p:cNvPr>
          <p:cNvSpPr>
            <a:spLocks noGrp="1"/>
          </p:cNvSpPr>
          <p:nvPr>
            <p:ph type="sldNum" sz="quarter" idx="4"/>
          </p:nvPr>
        </p:nvSpPr>
        <p:spPr/>
        <p:txBody>
          <a:bodyPr/>
          <a:lstStyle/>
          <a:p>
            <a:pPr defTabSz="1371600"/>
            <a:fld id="{B6478413-2A5F-0848-B810-DDC7A67AC228}" type="slidenum">
              <a:rPr lang="en-US" sz="2700">
                <a:solidFill>
                  <a:prstClr val="white"/>
                </a:solidFill>
                <a:latin typeface="Calibri"/>
              </a:rPr>
              <a:pPr defTabSz="1371600"/>
              <a:t>42</a:t>
            </a:fld>
            <a:endParaRPr lang="en-US" sz="2700">
              <a:solidFill>
                <a:prstClr val="white"/>
              </a:solidFill>
              <a:latin typeface="Calibri"/>
            </a:endParaRPr>
          </a:p>
        </p:txBody>
      </p:sp>
      <p:sp>
        <p:nvSpPr>
          <p:cNvPr id="5" name="Title 3">
            <a:extLst>
              <a:ext uri="{FF2B5EF4-FFF2-40B4-BE49-F238E27FC236}">
                <a16:creationId xmlns:a16="http://schemas.microsoft.com/office/drawing/2014/main" id="{950B8357-E40F-C0E0-EFB6-D4A3C4C1C1F2}"/>
              </a:ext>
            </a:extLst>
          </p:cNvPr>
          <p:cNvSpPr txBox="1">
            <a:spLocks/>
          </p:cNvSpPr>
          <p:nvPr/>
        </p:nvSpPr>
        <p:spPr>
          <a:xfrm>
            <a:off x="919976" y="858674"/>
            <a:ext cx="16459200" cy="1296000"/>
          </a:xfrm>
          <a:prstGeom prst="rect">
            <a:avLst/>
          </a:prstGeom>
        </p:spPr>
        <p:txBody>
          <a:bodyPr vert="horz" lIns="137160" tIns="68580" rIns="137160" bIns="68580" rtlCol="0" anchor="ctr">
            <a:normAutofit fontScale="97500"/>
          </a:bodyPr>
          <a:lstStyle>
            <a:lvl1pPr algn="l" defTabSz="609585" rtl="0" eaLnBrk="1" latinLnBrk="0" hangingPunct="1">
              <a:spcBef>
                <a:spcPct val="0"/>
              </a:spcBef>
              <a:buNone/>
              <a:defRPr sz="5333" b="1" kern="1200">
                <a:solidFill>
                  <a:schemeClr val="tx1"/>
                </a:solidFill>
                <a:latin typeface="Arial" panose="020B0604020202020204" pitchFamily="34" charset="0"/>
                <a:ea typeface="+mj-ea"/>
                <a:cs typeface="Arial" panose="020B0604020202020204" pitchFamily="34" charset="0"/>
              </a:defRPr>
            </a:lvl1pPr>
          </a:lstStyle>
          <a:p>
            <a:pPr defTabSz="914378"/>
            <a:r>
              <a:rPr lang="en-GB" sz="7350" dirty="0">
                <a:solidFill>
                  <a:srgbClr val="0A387A"/>
                </a:solidFill>
                <a:latin typeface="Arial"/>
                <a:cs typeface="Arial"/>
              </a:rPr>
              <a:t>What are we up to? </a:t>
            </a:r>
            <a:endParaRPr lang="en-US" sz="8000" dirty="0">
              <a:solidFill>
                <a:srgbClr val="0A387A"/>
              </a:solidFill>
            </a:endParaRPr>
          </a:p>
          <a:p>
            <a:pPr defTabSz="914378"/>
            <a:endParaRPr lang="en-GB" sz="7950" dirty="0">
              <a:solidFill>
                <a:srgbClr val="0A387A"/>
              </a:solidFill>
            </a:endParaRPr>
          </a:p>
        </p:txBody>
      </p:sp>
      <p:pic>
        <p:nvPicPr>
          <p:cNvPr id="4" name="Picture 3">
            <a:extLst>
              <a:ext uri="{FF2B5EF4-FFF2-40B4-BE49-F238E27FC236}">
                <a16:creationId xmlns:a16="http://schemas.microsoft.com/office/drawing/2014/main" id="{B52A1D59-F060-5158-24C7-C214536733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61429" y="531956"/>
            <a:ext cx="8006000" cy="8062266"/>
          </a:xfrm>
          <a:prstGeom prst="rect">
            <a:avLst/>
          </a:prstGeom>
        </p:spPr>
      </p:pic>
    </p:spTree>
    <p:extLst>
      <p:ext uri="{BB962C8B-B14F-4D97-AF65-F5344CB8AC3E}">
        <p14:creationId xmlns:p14="http://schemas.microsoft.com/office/powerpoint/2010/main" val="23430160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BC13A-34C4-4D58-9938-142636C73232}"/>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DA6685-8056-CE03-ADAC-A9A7474581F7}"/>
              </a:ext>
            </a:extLst>
          </p:cNvPr>
          <p:cNvSpPr>
            <a:spLocks noGrp="1"/>
          </p:cNvSpPr>
          <p:nvPr>
            <p:ph type="sldNum" sz="quarter" idx="4"/>
          </p:nvPr>
        </p:nvSpPr>
        <p:spPr/>
        <p:txBody>
          <a:bodyPr/>
          <a:lstStyle/>
          <a:p>
            <a:pPr defTabSz="1371600"/>
            <a:fld id="{B6478413-2A5F-0848-B810-DDC7A67AC228}" type="slidenum">
              <a:rPr lang="en-US" sz="2700">
                <a:solidFill>
                  <a:prstClr val="white"/>
                </a:solidFill>
                <a:latin typeface="Calibri"/>
              </a:rPr>
              <a:pPr defTabSz="1371600"/>
              <a:t>43</a:t>
            </a:fld>
            <a:endParaRPr lang="en-US" sz="2700">
              <a:solidFill>
                <a:prstClr val="white"/>
              </a:solidFill>
              <a:latin typeface="Calibri"/>
            </a:endParaRPr>
          </a:p>
        </p:txBody>
      </p:sp>
      <p:sp>
        <p:nvSpPr>
          <p:cNvPr id="4" name="Title 3">
            <a:extLst>
              <a:ext uri="{FF2B5EF4-FFF2-40B4-BE49-F238E27FC236}">
                <a16:creationId xmlns:a16="http://schemas.microsoft.com/office/drawing/2014/main" id="{D564239F-5971-0A9F-00B4-F39DC9FE1557}"/>
              </a:ext>
            </a:extLst>
          </p:cNvPr>
          <p:cNvSpPr>
            <a:spLocks noGrp="1"/>
          </p:cNvSpPr>
          <p:nvPr>
            <p:ph type="title"/>
          </p:nvPr>
        </p:nvSpPr>
        <p:spPr>
          <a:xfrm>
            <a:off x="213086" y="1506674"/>
            <a:ext cx="16459200" cy="3836504"/>
          </a:xfrm>
        </p:spPr>
        <p:txBody>
          <a:bodyPr>
            <a:normAutofit fontScale="90000"/>
          </a:bodyPr>
          <a:lstStyle/>
          <a:p>
            <a:pPr>
              <a:lnSpc>
                <a:spcPct val="150000"/>
              </a:lnSpc>
            </a:pPr>
            <a:r>
              <a:rPr lang="en-GB" sz="4800" b="0" dirty="0">
                <a:solidFill>
                  <a:srgbClr val="0A387A"/>
                </a:solidFill>
                <a:latin typeface="Arial"/>
                <a:cs typeface="Arial"/>
              </a:rPr>
              <a:t>💷 Saves Money - £50 a year </a:t>
            </a:r>
            <a:endParaRPr lang="en-US" sz="4800" b="0" dirty="0">
              <a:solidFill>
                <a:srgbClr val="0A387A"/>
              </a:solidFill>
              <a:latin typeface="Arial"/>
              <a:cs typeface="Arial"/>
            </a:endParaRPr>
          </a:p>
          <a:p>
            <a:pPr>
              <a:lnSpc>
                <a:spcPct val="150000"/>
              </a:lnSpc>
            </a:pPr>
            <a:r>
              <a:rPr lang="en-GB" sz="4800" b="0" dirty="0">
                <a:solidFill>
                  <a:srgbClr val="0A387A"/>
                </a:solidFill>
                <a:latin typeface="Arial"/>
                <a:cs typeface="Arial"/>
              </a:rPr>
              <a:t>🛠️ Reduces waste – 11,000 plastic items over a lifetime </a:t>
            </a:r>
          </a:p>
          <a:p>
            <a:pPr>
              <a:lnSpc>
                <a:spcPct val="150000"/>
              </a:lnSpc>
            </a:pPr>
            <a:r>
              <a:rPr lang="en-GB" sz="4800" b="0" dirty="0">
                <a:solidFill>
                  <a:srgbClr val="0A387A"/>
                </a:solidFill>
                <a:latin typeface="Arial"/>
                <a:cs typeface="Arial"/>
              </a:rPr>
              <a:t>🌳 Reduces carbon emissions - </a:t>
            </a:r>
          </a:p>
          <a:p>
            <a:pPr>
              <a:lnSpc>
                <a:spcPct val="150000"/>
              </a:lnSpc>
            </a:pPr>
            <a:r>
              <a:rPr lang="en-GB" sz="4800" b="0" dirty="0">
                <a:solidFill>
                  <a:srgbClr val="0A387A"/>
                </a:solidFill>
                <a:latin typeface="Arial"/>
                <a:cs typeface="Arial"/>
              </a:rPr>
              <a:t>🧘 Health benefits </a:t>
            </a:r>
          </a:p>
        </p:txBody>
      </p:sp>
      <p:sp>
        <p:nvSpPr>
          <p:cNvPr id="5" name="Title 3">
            <a:extLst>
              <a:ext uri="{FF2B5EF4-FFF2-40B4-BE49-F238E27FC236}">
                <a16:creationId xmlns:a16="http://schemas.microsoft.com/office/drawing/2014/main" id="{F5770E42-FB7A-24E3-82C2-9AA9B0841C07}"/>
              </a:ext>
            </a:extLst>
          </p:cNvPr>
          <p:cNvSpPr txBox="1">
            <a:spLocks/>
          </p:cNvSpPr>
          <p:nvPr/>
        </p:nvSpPr>
        <p:spPr>
          <a:xfrm>
            <a:off x="919976" y="858674"/>
            <a:ext cx="16459200" cy="1296000"/>
          </a:xfrm>
          <a:prstGeom prst="rect">
            <a:avLst/>
          </a:prstGeom>
        </p:spPr>
        <p:txBody>
          <a:bodyPr vert="horz" lIns="137160" tIns="68580" rIns="137160" bIns="68580" rtlCol="0" anchor="ctr">
            <a:normAutofit fontScale="97500"/>
          </a:bodyPr>
          <a:lstStyle>
            <a:lvl1pPr algn="l" defTabSz="609585" rtl="0" eaLnBrk="1" latinLnBrk="0" hangingPunct="1">
              <a:spcBef>
                <a:spcPct val="0"/>
              </a:spcBef>
              <a:buNone/>
              <a:defRPr sz="5333" b="1" kern="1200">
                <a:solidFill>
                  <a:schemeClr val="tx1"/>
                </a:solidFill>
                <a:latin typeface="Arial" panose="020B0604020202020204" pitchFamily="34" charset="0"/>
                <a:ea typeface="+mj-ea"/>
                <a:cs typeface="Arial" panose="020B0604020202020204" pitchFamily="34" charset="0"/>
              </a:defRPr>
            </a:lvl1pPr>
          </a:lstStyle>
          <a:p>
            <a:pPr defTabSz="914378"/>
            <a:r>
              <a:rPr lang="en-GB" sz="7350" dirty="0">
                <a:solidFill>
                  <a:srgbClr val="0A387A"/>
                </a:solidFill>
                <a:latin typeface="Arial"/>
                <a:cs typeface="Arial"/>
              </a:rPr>
              <a:t>Why go reusable? </a:t>
            </a:r>
            <a:endParaRPr lang="en-US" sz="8000" dirty="0">
              <a:solidFill>
                <a:srgbClr val="0A387A"/>
              </a:solidFill>
            </a:endParaRPr>
          </a:p>
          <a:p>
            <a:pPr defTabSz="914378"/>
            <a:endParaRPr lang="en-GB" sz="7950" dirty="0">
              <a:solidFill>
                <a:srgbClr val="0A387A"/>
              </a:solidFill>
            </a:endParaRPr>
          </a:p>
        </p:txBody>
      </p:sp>
      <p:pic>
        <p:nvPicPr>
          <p:cNvPr id="3074" name="Picture 2" descr="The carbon impacts of menstrual products | Zero Waste Scotland">
            <a:extLst>
              <a:ext uri="{FF2B5EF4-FFF2-40B4-BE49-F238E27FC236}">
                <a16:creationId xmlns:a16="http://schemas.microsoft.com/office/drawing/2014/main" id="{81A9450B-4A75-5252-0759-F84913C21F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9215" y="3475231"/>
            <a:ext cx="9707345" cy="5031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20031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39CED-EAFF-B922-F2A2-E0ADF51A86B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2DB3077-263B-B6AD-473D-06A15A87E2A8}"/>
              </a:ext>
            </a:extLst>
          </p:cNvPr>
          <p:cNvSpPr>
            <a:spLocks noGrp="1"/>
          </p:cNvSpPr>
          <p:nvPr>
            <p:ph type="sldNum" sz="quarter" idx="4"/>
          </p:nvPr>
        </p:nvSpPr>
        <p:spPr/>
        <p:txBody>
          <a:bodyPr/>
          <a:lstStyle/>
          <a:p>
            <a:pPr defTabSz="1371600"/>
            <a:fld id="{B6478413-2A5F-0848-B810-DDC7A67AC228}" type="slidenum">
              <a:rPr lang="en-US" sz="2700">
                <a:solidFill>
                  <a:prstClr val="white"/>
                </a:solidFill>
                <a:latin typeface="Calibri"/>
              </a:rPr>
              <a:pPr defTabSz="1371600"/>
              <a:t>44</a:t>
            </a:fld>
            <a:endParaRPr lang="en-US" sz="2700">
              <a:solidFill>
                <a:prstClr val="white"/>
              </a:solidFill>
              <a:latin typeface="Calibri"/>
            </a:endParaRPr>
          </a:p>
        </p:txBody>
      </p:sp>
      <p:sp>
        <p:nvSpPr>
          <p:cNvPr id="4" name="Title 3">
            <a:extLst>
              <a:ext uri="{FF2B5EF4-FFF2-40B4-BE49-F238E27FC236}">
                <a16:creationId xmlns:a16="http://schemas.microsoft.com/office/drawing/2014/main" id="{F585DE21-BA35-A56F-95D4-DF7059FB6519}"/>
              </a:ext>
            </a:extLst>
          </p:cNvPr>
          <p:cNvSpPr>
            <a:spLocks noGrp="1"/>
          </p:cNvSpPr>
          <p:nvPr>
            <p:ph type="title"/>
          </p:nvPr>
        </p:nvSpPr>
        <p:spPr>
          <a:xfrm>
            <a:off x="680105" y="3269515"/>
            <a:ext cx="16459200" cy="7678121"/>
          </a:xfrm>
        </p:spPr>
        <p:txBody>
          <a:bodyPr>
            <a:normAutofit fontScale="90000"/>
          </a:bodyPr>
          <a:lstStyle/>
          <a:p>
            <a:pPr>
              <a:lnSpc>
                <a:spcPct val="150000"/>
              </a:lnSpc>
            </a:pPr>
            <a:br>
              <a:rPr lang="en-GB" sz="4050" dirty="0"/>
            </a:br>
            <a:r>
              <a:rPr lang="en-GB" sz="4050" dirty="0"/>
              <a:t>Contact me for more information</a:t>
            </a:r>
            <a:br>
              <a:rPr lang="en-GB" sz="4050" dirty="0"/>
            </a:br>
            <a:r>
              <a:rPr lang="en-GB" sz="4050" dirty="0">
                <a:hlinkClick r:id="rId3"/>
              </a:rPr>
              <a:t>kelly.osborne@gloucestershire.gov.uk</a:t>
            </a:r>
            <a:r>
              <a:rPr lang="en-GB" sz="4050" dirty="0"/>
              <a:t> </a:t>
            </a:r>
            <a:br>
              <a:rPr lang="en-GB" sz="4050" dirty="0"/>
            </a:br>
            <a:r>
              <a:rPr lang="en-GB" sz="4050" dirty="0"/>
              <a:t>Food waste door knocking</a:t>
            </a:r>
            <a:br>
              <a:rPr lang="en-GB" sz="4050" dirty="0"/>
            </a:br>
            <a:r>
              <a:rPr lang="en-GB" sz="4050" dirty="0"/>
              <a:t>Flexible plastics recycling   </a:t>
            </a:r>
            <a:br>
              <a:rPr lang="en-GB" sz="4050" dirty="0"/>
            </a:br>
            <a:br>
              <a:rPr lang="en-GB" sz="4050" dirty="0"/>
            </a:br>
            <a:br>
              <a:rPr lang="en-GB" sz="4050" dirty="0"/>
            </a:br>
            <a:br>
              <a:rPr lang="en-GB" sz="4050" dirty="0"/>
            </a:br>
            <a:br>
              <a:rPr lang="en-GB" sz="4050" dirty="0"/>
            </a:br>
            <a:br>
              <a:rPr lang="en-GB" sz="4050" dirty="0"/>
            </a:br>
            <a:br>
              <a:rPr lang="en-GB" sz="4050" dirty="0"/>
            </a:br>
            <a:r>
              <a:rPr lang="en-GB" sz="4050" dirty="0"/>
              <a:t> </a:t>
            </a:r>
            <a:br>
              <a:rPr lang="en-GB" sz="2400" dirty="0"/>
            </a:br>
            <a:endParaRPr lang="en-GB" sz="2400" b="0" dirty="0">
              <a:solidFill>
                <a:srgbClr val="0A387A"/>
              </a:solidFill>
              <a:latin typeface="Arial"/>
              <a:cs typeface="Arial"/>
            </a:endParaRPr>
          </a:p>
        </p:txBody>
      </p:sp>
      <p:sp>
        <p:nvSpPr>
          <p:cNvPr id="5" name="Title 3">
            <a:extLst>
              <a:ext uri="{FF2B5EF4-FFF2-40B4-BE49-F238E27FC236}">
                <a16:creationId xmlns:a16="http://schemas.microsoft.com/office/drawing/2014/main" id="{2E4C8F04-C5C1-E748-ECA2-21B4C6FC753B}"/>
              </a:ext>
            </a:extLst>
          </p:cNvPr>
          <p:cNvSpPr txBox="1">
            <a:spLocks/>
          </p:cNvSpPr>
          <p:nvPr/>
        </p:nvSpPr>
        <p:spPr>
          <a:xfrm>
            <a:off x="541686" y="929863"/>
            <a:ext cx="16459200" cy="1091045"/>
          </a:xfrm>
          <a:prstGeom prst="rect">
            <a:avLst/>
          </a:prstGeom>
        </p:spPr>
        <p:txBody>
          <a:bodyPr vert="horz" lIns="137160" tIns="68580" rIns="137160" bIns="68580" rtlCol="0" anchor="ctr">
            <a:normAutofit fontScale="90000" lnSpcReduction="10000"/>
          </a:bodyPr>
          <a:lstStyle>
            <a:lvl1pPr algn="l" defTabSz="609585" rtl="0" eaLnBrk="1" latinLnBrk="0" hangingPunct="1">
              <a:spcBef>
                <a:spcPct val="0"/>
              </a:spcBef>
              <a:buNone/>
              <a:defRPr sz="5333" b="1" kern="1200">
                <a:solidFill>
                  <a:schemeClr val="tx1"/>
                </a:solidFill>
                <a:latin typeface="Arial" panose="020B0604020202020204" pitchFamily="34" charset="0"/>
                <a:ea typeface="+mj-ea"/>
                <a:cs typeface="Arial" panose="020B0604020202020204" pitchFamily="34" charset="0"/>
              </a:defRPr>
            </a:lvl1pPr>
          </a:lstStyle>
          <a:p>
            <a:pPr defTabSz="914378"/>
            <a:r>
              <a:rPr lang="en-GB" sz="7350" dirty="0">
                <a:solidFill>
                  <a:srgbClr val="0A387A"/>
                </a:solidFill>
                <a:latin typeface="Arial"/>
                <a:cs typeface="Arial"/>
              </a:rPr>
              <a:t>What are the next steps? </a:t>
            </a:r>
            <a:endParaRPr lang="en-US" sz="8000" dirty="0">
              <a:solidFill>
                <a:srgbClr val="0A387A"/>
              </a:solidFill>
            </a:endParaRPr>
          </a:p>
          <a:p>
            <a:pPr defTabSz="914378"/>
            <a:endParaRPr lang="en-GB" sz="7950" dirty="0">
              <a:solidFill>
                <a:srgbClr val="0A387A"/>
              </a:solidFill>
            </a:endParaRPr>
          </a:p>
        </p:txBody>
      </p:sp>
    </p:spTree>
    <p:extLst>
      <p:ext uri="{BB962C8B-B14F-4D97-AF65-F5344CB8AC3E}">
        <p14:creationId xmlns:p14="http://schemas.microsoft.com/office/powerpoint/2010/main" val="37382781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E3E5E0"/>
        </a:solidFill>
        <a:effectLst/>
      </p:bgPr>
    </p:bg>
    <p:spTree>
      <p:nvGrpSpPr>
        <p:cNvPr id="1" name="">
          <a:extLst>
            <a:ext uri="{FF2B5EF4-FFF2-40B4-BE49-F238E27FC236}">
              <a16:creationId xmlns:a16="http://schemas.microsoft.com/office/drawing/2014/main" id="{D6886155-4AEC-A49C-761F-9525CF352AA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4C2D148-FF5C-9BF7-ACCB-CA50F5FAD71E}"/>
              </a:ext>
            </a:extLst>
          </p:cNvPr>
          <p:cNvGrpSpPr/>
          <p:nvPr/>
        </p:nvGrpSpPr>
        <p:grpSpPr>
          <a:xfrm>
            <a:off x="865139" y="864163"/>
            <a:ext cx="9498062" cy="1231338"/>
            <a:chOff x="0" y="0"/>
            <a:chExt cx="2840973" cy="671883"/>
          </a:xfrm>
        </p:grpSpPr>
        <p:sp>
          <p:nvSpPr>
            <p:cNvPr id="3" name="Freeform 3">
              <a:extLst>
                <a:ext uri="{FF2B5EF4-FFF2-40B4-BE49-F238E27FC236}">
                  <a16:creationId xmlns:a16="http://schemas.microsoft.com/office/drawing/2014/main" id="{63688903-E8FA-4BB1-602D-F05810116DCA}"/>
                </a:ext>
              </a:extLst>
            </p:cNvPr>
            <p:cNvSpPr/>
            <p:nvPr/>
          </p:nvSpPr>
          <p:spPr>
            <a:xfrm>
              <a:off x="0" y="0"/>
              <a:ext cx="2840973" cy="671883"/>
            </a:xfrm>
            <a:custGeom>
              <a:avLst/>
              <a:gdLst/>
              <a:ahLst/>
              <a:cxnLst/>
              <a:rect l="l" t="t" r="r" b="b"/>
              <a:pathLst>
                <a:path w="2840973" h="671883">
                  <a:moveTo>
                    <a:pt x="12875" y="0"/>
                  </a:moveTo>
                  <a:lnTo>
                    <a:pt x="2828098" y="0"/>
                  </a:lnTo>
                  <a:cubicBezTo>
                    <a:pt x="2831513" y="0"/>
                    <a:pt x="2834788" y="1356"/>
                    <a:pt x="2837202" y="3771"/>
                  </a:cubicBezTo>
                  <a:cubicBezTo>
                    <a:pt x="2839617" y="6186"/>
                    <a:pt x="2840973" y="9460"/>
                    <a:pt x="2840973" y="12875"/>
                  </a:cubicBezTo>
                  <a:lnTo>
                    <a:pt x="2840973" y="659008"/>
                  </a:lnTo>
                  <a:cubicBezTo>
                    <a:pt x="2840973" y="662423"/>
                    <a:pt x="2839617" y="665698"/>
                    <a:pt x="2837202" y="668112"/>
                  </a:cubicBezTo>
                  <a:cubicBezTo>
                    <a:pt x="2834788" y="670527"/>
                    <a:pt x="2831513" y="671883"/>
                    <a:pt x="2828098" y="671883"/>
                  </a:cubicBezTo>
                  <a:lnTo>
                    <a:pt x="12875" y="671883"/>
                  </a:lnTo>
                  <a:cubicBezTo>
                    <a:pt x="9460" y="671883"/>
                    <a:pt x="6186" y="670527"/>
                    <a:pt x="3771" y="668112"/>
                  </a:cubicBezTo>
                  <a:cubicBezTo>
                    <a:pt x="1356" y="665698"/>
                    <a:pt x="0" y="662423"/>
                    <a:pt x="0" y="659008"/>
                  </a:cubicBezTo>
                  <a:lnTo>
                    <a:pt x="0" y="12875"/>
                  </a:lnTo>
                  <a:cubicBezTo>
                    <a:pt x="0" y="9460"/>
                    <a:pt x="1356" y="6186"/>
                    <a:pt x="3771" y="3771"/>
                  </a:cubicBezTo>
                  <a:cubicBezTo>
                    <a:pt x="6186" y="1356"/>
                    <a:pt x="9460" y="0"/>
                    <a:pt x="12875" y="0"/>
                  </a:cubicBez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a:extLst>
                <a:ext uri="{FF2B5EF4-FFF2-40B4-BE49-F238E27FC236}">
                  <a16:creationId xmlns:a16="http://schemas.microsoft.com/office/drawing/2014/main" id="{ED4E34B5-9209-DC49-485A-DB639DE6EC6B}"/>
                </a:ext>
              </a:extLst>
            </p:cNvPr>
            <p:cNvSpPr txBox="1"/>
            <p:nvPr/>
          </p:nvSpPr>
          <p:spPr>
            <a:xfrm>
              <a:off x="0" y="-66675"/>
              <a:ext cx="2840973" cy="73855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TextBox 5">
            <a:extLst>
              <a:ext uri="{FF2B5EF4-FFF2-40B4-BE49-F238E27FC236}">
                <a16:creationId xmlns:a16="http://schemas.microsoft.com/office/drawing/2014/main" id="{F0752B65-932D-BCB1-3AC0-41E94CF78319}"/>
              </a:ext>
            </a:extLst>
          </p:cNvPr>
          <p:cNvSpPr txBox="1"/>
          <p:nvPr/>
        </p:nvSpPr>
        <p:spPr>
          <a:xfrm>
            <a:off x="1132316" y="917015"/>
            <a:ext cx="9039101" cy="867225"/>
          </a:xfrm>
          <a:prstGeom prst="rect">
            <a:avLst/>
          </a:prstGeom>
        </p:spPr>
        <p:txBody>
          <a:bodyPr lIns="0" tIns="0" rIns="0" bIns="0" rtlCol="0" anchor="t">
            <a:spAutoFit/>
          </a:bodyPr>
          <a:lstStyle/>
          <a:p>
            <a:pPr marL="0" marR="0" lvl="0" indent="0" algn="l" defTabSz="914400" rtl="0" eaLnBrk="1" fontAlgn="auto" latinLnBrk="0" hangingPunct="1">
              <a:lnSpc>
                <a:spcPts val="8233"/>
              </a:lnSpc>
              <a:spcBef>
                <a:spcPts val="0"/>
              </a:spcBef>
              <a:spcAft>
                <a:spcPts val="0"/>
              </a:spcAft>
              <a:buClrTx/>
              <a:buSzTx/>
              <a:buFontTx/>
              <a:buNone/>
              <a:tabLst/>
              <a:defRPr/>
            </a:pPr>
            <a:r>
              <a:rPr kumimoji="0" lang="en-GB" sz="4800" b="0" i="0" u="none" strike="noStrike" kern="1200" cap="none" spc="0" normalizeH="0" baseline="0" noProof="0" dirty="0">
                <a:ln>
                  <a:noFill/>
                </a:ln>
                <a:solidFill>
                  <a:prstClr val="black"/>
                </a:solidFill>
                <a:effectLst/>
                <a:uLnTx/>
                <a:uFillTx/>
                <a:latin typeface="Sailors" panose="02000000000000000000" charset="0"/>
                <a:ea typeface="+mn-ea"/>
                <a:cs typeface="+mn-cs"/>
              </a:rPr>
              <a:t>Cllr Tricia Watson</a:t>
            </a:r>
            <a:endParaRPr kumimoji="0" lang="en-US" sz="4800" b="0" i="0" u="none" strike="noStrike" kern="1200" cap="none" spc="0" normalizeH="0" baseline="0" noProof="0" dirty="0">
              <a:ln>
                <a:noFill/>
              </a:ln>
              <a:solidFill>
                <a:srgbClr val="000000"/>
              </a:solidFill>
              <a:effectLst/>
              <a:uLnTx/>
              <a:uFillTx/>
              <a:latin typeface="Sailors"/>
              <a:ea typeface="Sailors"/>
              <a:cs typeface="Sailors"/>
              <a:sym typeface="Sailors"/>
            </a:endParaRPr>
          </a:p>
        </p:txBody>
      </p:sp>
      <p:grpSp>
        <p:nvGrpSpPr>
          <p:cNvPr id="6" name="Group 6">
            <a:extLst>
              <a:ext uri="{FF2B5EF4-FFF2-40B4-BE49-F238E27FC236}">
                <a16:creationId xmlns:a16="http://schemas.microsoft.com/office/drawing/2014/main" id="{2672BE69-98BA-2028-1CB1-5FE4D53ED14D}"/>
              </a:ext>
            </a:extLst>
          </p:cNvPr>
          <p:cNvGrpSpPr/>
          <p:nvPr/>
        </p:nvGrpSpPr>
        <p:grpSpPr>
          <a:xfrm>
            <a:off x="10649633" y="-801557"/>
            <a:ext cx="4910819" cy="4220235"/>
            <a:chOff x="0" y="0"/>
            <a:chExt cx="812800" cy="698500"/>
          </a:xfrm>
        </p:grpSpPr>
        <p:sp>
          <p:nvSpPr>
            <p:cNvPr id="7" name="Freeform 7">
              <a:extLst>
                <a:ext uri="{FF2B5EF4-FFF2-40B4-BE49-F238E27FC236}">
                  <a16:creationId xmlns:a16="http://schemas.microsoft.com/office/drawing/2014/main" id="{2202651F-FCA6-2DBB-1E15-5D1C5FEF9B5B}"/>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15151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37D9FCD2-7AAF-5996-AE87-DAE2902CB4FE}"/>
                </a:ext>
              </a:extLst>
            </p:cNvPr>
            <p:cNvSpPr txBox="1"/>
            <p:nvPr/>
          </p:nvSpPr>
          <p:spPr>
            <a:xfrm>
              <a:off x="114300" y="-66675"/>
              <a:ext cx="584200" cy="7651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149A209A-39FC-4505-C895-218C658D7F43}"/>
              </a:ext>
            </a:extLst>
          </p:cNvPr>
          <p:cNvGrpSpPr>
            <a:grpSpLocks noChangeAspect="1"/>
          </p:cNvGrpSpPr>
          <p:nvPr/>
        </p:nvGrpSpPr>
        <p:grpSpPr>
          <a:xfrm>
            <a:off x="14655426" y="1319071"/>
            <a:ext cx="4204197" cy="3640835"/>
            <a:chOff x="0" y="0"/>
            <a:chExt cx="6350000" cy="5499100"/>
          </a:xfrm>
        </p:grpSpPr>
        <p:sp>
          <p:nvSpPr>
            <p:cNvPr id="10" name="Freeform 10" descr="Food on table">
              <a:extLst>
                <a:ext uri="{FF2B5EF4-FFF2-40B4-BE49-F238E27FC236}">
                  <a16:creationId xmlns:a16="http://schemas.microsoft.com/office/drawing/2014/main" id="{CC5889F2-B2E7-BD8B-4B7D-2D3482E790A3}"/>
                </a:ext>
              </a:extLst>
            </p:cNvPr>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11" name="Group 11">
            <a:extLst>
              <a:ext uri="{FF2B5EF4-FFF2-40B4-BE49-F238E27FC236}">
                <a16:creationId xmlns:a16="http://schemas.microsoft.com/office/drawing/2014/main" id="{C140C33B-B104-4F69-9EF4-005BF60062E1}"/>
              </a:ext>
            </a:extLst>
          </p:cNvPr>
          <p:cNvGrpSpPr/>
          <p:nvPr/>
        </p:nvGrpSpPr>
        <p:grpSpPr>
          <a:xfrm>
            <a:off x="14637113" y="-3041250"/>
            <a:ext cx="4910819" cy="4220235"/>
            <a:chOff x="0" y="0"/>
            <a:chExt cx="812800" cy="698500"/>
          </a:xfrm>
        </p:grpSpPr>
        <p:sp>
          <p:nvSpPr>
            <p:cNvPr id="12" name="Freeform 12">
              <a:extLst>
                <a:ext uri="{FF2B5EF4-FFF2-40B4-BE49-F238E27FC236}">
                  <a16:creationId xmlns:a16="http://schemas.microsoft.com/office/drawing/2014/main" id="{FA491B2C-9BD8-275D-B024-1EE13CAD84A4}"/>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a:extLst>
                <a:ext uri="{FF2B5EF4-FFF2-40B4-BE49-F238E27FC236}">
                  <a16:creationId xmlns:a16="http://schemas.microsoft.com/office/drawing/2014/main" id="{2BBB9AA4-52B4-C8E8-2529-4DE138ACBF8C}"/>
                </a:ext>
              </a:extLst>
            </p:cNvPr>
            <p:cNvSpPr txBox="1"/>
            <p:nvPr/>
          </p:nvSpPr>
          <p:spPr>
            <a:xfrm>
              <a:off x="114300" y="-66675"/>
              <a:ext cx="584200" cy="7651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a:extLst>
              <a:ext uri="{FF2B5EF4-FFF2-40B4-BE49-F238E27FC236}">
                <a16:creationId xmlns:a16="http://schemas.microsoft.com/office/drawing/2014/main" id="{9A2A53C6-DA83-D976-46C4-370642D1EFA8}"/>
              </a:ext>
            </a:extLst>
          </p:cNvPr>
          <p:cNvGrpSpPr/>
          <p:nvPr/>
        </p:nvGrpSpPr>
        <p:grpSpPr>
          <a:xfrm>
            <a:off x="341472" y="370047"/>
            <a:ext cx="4210323" cy="6419139"/>
            <a:chOff x="0" y="0"/>
            <a:chExt cx="3585346" cy="5466287"/>
          </a:xfrm>
        </p:grpSpPr>
        <p:sp>
          <p:nvSpPr>
            <p:cNvPr id="16" name="Freeform 16">
              <a:extLst>
                <a:ext uri="{FF2B5EF4-FFF2-40B4-BE49-F238E27FC236}">
                  <a16:creationId xmlns:a16="http://schemas.microsoft.com/office/drawing/2014/main" id="{87076FB9-223B-A510-7272-8DD213C5AAAA}"/>
                </a:ext>
              </a:extLst>
            </p:cNvPr>
            <p:cNvSpPr/>
            <p:nvPr/>
          </p:nvSpPr>
          <p:spPr>
            <a:xfrm>
              <a:off x="0" y="0"/>
              <a:ext cx="3585346" cy="5466286"/>
            </a:xfrm>
            <a:custGeom>
              <a:avLst/>
              <a:gdLst/>
              <a:ahLst/>
              <a:cxnLst/>
              <a:rect l="l" t="t" r="r" b="b"/>
              <a:pathLst>
                <a:path w="3585346" h="5466286">
                  <a:moveTo>
                    <a:pt x="3421516" y="0"/>
                  </a:moveTo>
                  <a:lnTo>
                    <a:pt x="0" y="0"/>
                  </a:lnTo>
                  <a:lnTo>
                    <a:pt x="0" y="5466286"/>
                  </a:lnTo>
                  <a:lnTo>
                    <a:pt x="76200" y="5466286"/>
                  </a:lnTo>
                  <a:lnTo>
                    <a:pt x="76200" y="76200"/>
                  </a:lnTo>
                  <a:lnTo>
                    <a:pt x="3585346" y="76200"/>
                  </a:lnTo>
                  <a:lnTo>
                    <a:pt x="3585346" y="0"/>
                  </a:ln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a:extLst>
              <a:ext uri="{FF2B5EF4-FFF2-40B4-BE49-F238E27FC236}">
                <a16:creationId xmlns:a16="http://schemas.microsoft.com/office/drawing/2014/main" id="{250EBA52-100A-6A59-274C-CDD55CD5FB8D}"/>
              </a:ext>
            </a:extLst>
          </p:cNvPr>
          <p:cNvGrpSpPr/>
          <p:nvPr/>
        </p:nvGrpSpPr>
        <p:grpSpPr>
          <a:xfrm rot="-10800000">
            <a:off x="11865513" y="7751113"/>
            <a:ext cx="6070024" cy="2019359"/>
            <a:chOff x="0" y="0"/>
            <a:chExt cx="5168994" cy="1719607"/>
          </a:xfrm>
        </p:grpSpPr>
        <p:sp>
          <p:nvSpPr>
            <p:cNvPr id="18" name="Freeform 18">
              <a:extLst>
                <a:ext uri="{FF2B5EF4-FFF2-40B4-BE49-F238E27FC236}">
                  <a16:creationId xmlns:a16="http://schemas.microsoft.com/office/drawing/2014/main" id="{A493AB1A-F566-AD46-842F-891196CB60A3}"/>
                </a:ext>
              </a:extLst>
            </p:cNvPr>
            <p:cNvSpPr/>
            <p:nvPr/>
          </p:nvSpPr>
          <p:spPr>
            <a:xfrm>
              <a:off x="0" y="0"/>
              <a:ext cx="5168994" cy="1719607"/>
            </a:xfrm>
            <a:custGeom>
              <a:avLst/>
              <a:gdLst/>
              <a:ahLst/>
              <a:cxnLst/>
              <a:rect l="l" t="t" r="r" b="b"/>
              <a:pathLst>
                <a:path w="5168994" h="1719607">
                  <a:moveTo>
                    <a:pt x="5005164" y="0"/>
                  </a:moveTo>
                  <a:lnTo>
                    <a:pt x="0" y="0"/>
                  </a:lnTo>
                  <a:lnTo>
                    <a:pt x="0" y="1719607"/>
                  </a:lnTo>
                  <a:lnTo>
                    <a:pt x="76200" y="1719607"/>
                  </a:lnTo>
                  <a:lnTo>
                    <a:pt x="76200" y="76200"/>
                  </a:lnTo>
                  <a:lnTo>
                    <a:pt x="5168994" y="76200"/>
                  </a:lnTo>
                  <a:lnTo>
                    <a:pt x="5168994" y="0"/>
                  </a:ln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1" name="TextBox 20">
            <a:extLst>
              <a:ext uri="{FF2B5EF4-FFF2-40B4-BE49-F238E27FC236}">
                <a16:creationId xmlns:a16="http://schemas.microsoft.com/office/drawing/2014/main" id="{BC307FEC-4848-4484-0071-7D84A5DB6189}"/>
              </a:ext>
            </a:extLst>
          </p:cNvPr>
          <p:cNvSpPr txBox="1"/>
          <p:nvPr/>
        </p:nvSpPr>
        <p:spPr>
          <a:xfrm>
            <a:off x="346468" y="2946237"/>
            <a:ext cx="14308957" cy="625556"/>
          </a:xfrm>
          <a:prstGeom prst="rect">
            <a:avLst/>
          </a:prstGeom>
          <a:noFill/>
        </p:spPr>
        <p:txBody>
          <a:bodyPr wrap="square">
            <a:spAutoFit/>
          </a:bodyPr>
          <a:lstStyle/>
          <a:p>
            <a:pPr marL="845820" marR="0" lvl="1" indent="-457200" algn="just" defTabSz="914400" rtl="0" eaLnBrk="1" fontAlgn="auto" latinLnBrk="0" hangingPunct="1">
              <a:lnSpc>
                <a:spcPts val="5040"/>
              </a:lnSpc>
              <a:spcBef>
                <a:spcPts val="0"/>
              </a:spcBef>
              <a:spcAft>
                <a:spcPts val="0"/>
              </a:spcAft>
              <a:buClrTx/>
              <a:buSzTx/>
              <a:buFont typeface="Arial" panose="020B0604020202020204" pitchFamily="34" charset="0"/>
              <a:buChar char="•"/>
              <a:tabLst/>
              <a:defRPr/>
            </a:pPr>
            <a:r>
              <a:rPr lang="en-US" sz="3200" dirty="0">
                <a:solidFill>
                  <a:srgbClr val="000000"/>
                </a:solidFill>
                <a:latin typeface="Sailors"/>
                <a:ea typeface="Sailors"/>
                <a:cs typeface="Sailors"/>
                <a:sym typeface="Sailors"/>
              </a:rPr>
              <a:t>Gloucestershire Waste and Recycling Partnership</a:t>
            </a:r>
          </a:p>
        </p:txBody>
      </p:sp>
    </p:spTree>
    <p:extLst>
      <p:ext uri="{BB962C8B-B14F-4D97-AF65-F5344CB8AC3E}">
        <p14:creationId xmlns:p14="http://schemas.microsoft.com/office/powerpoint/2010/main" val="1139458635"/>
      </p:ext>
    </p:extLst>
  </p:cSld>
  <p:clrMapOvr>
    <a:overrideClrMapping bg1="lt1" tx1="dk1" bg2="lt2" tx2="dk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E3E5E0"/>
        </a:solidFill>
        <a:effectLst/>
      </p:bgPr>
    </p:bg>
    <p:spTree>
      <p:nvGrpSpPr>
        <p:cNvPr id="1" name="">
          <a:extLst>
            <a:ext uri="{FF2B5EF4-FFF2-40B4-BE49-F238E27FC236}">
              <a16:creationId xmlns:a16="http://schemas.microsoft.com/office/drawing/2014/main" id="{25489C2B-82CD-9242-3D2C-034A9CE055B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F27AC7C-F97A-87E7-E46C-21C8942D07C4}"/>
              </a:ext>
            </a:extLst>
          </p:cNvPr>
          <p:cNvGrpSpPr/>
          <p:nvPr/>
        </p:nvGrpSpPr>
        <p:grpSpPr>
          <a:xfrm>
            <a:off x="865139" y="864163"/>
            <a:ext cx="9498062" cy="1231338"/>
            <a:chOff x="0" y="0"/>
            <a:chExt cx="2840973" cy="671883"/>
          </a:xfrm>
        </p:grpSpPr>
        <p:sp>
          <p:nvSpPr>
            <p:cNvPr id="3" name="Freeform 3">
              <a:extLst>
                <a:ext uri="{FF2B5EF4-FFF2-40B4-BE49-F238E27FC236}">
                  <a16:creationId xmlns:a16="http://schemas.microsoft.com/office/drawing/2014/main" id="{F56E1218-968D-E67D-EB71-E1CB97E5B29E}"/>
                </a:ext>
              </a:extLst>
            </p:cNvPr>
            <p:cNvSpPr/>
            <p:nvPr/>
          </p:nvSpPr>
          <p:spPr>
            <a:xfrm>
              <a:off x="0" y="0"/>
              <a:ext cx="2840973" cy="671883"/>
            </a:xfrm>
            <a:custGeom>
              <a:avLst/>
              <a:gdLst/>
              <a:ahLst/>
              <a:cxnLst/>
              <a:rect l="l" t="t" r="r" b="b"/>
              <a:pathLst>
                <a:path w="2840973" h="671883">
                  <a:moveTo>
                    <a:pt x="12875" y="0"/>
                  </a:moveTo>
                  <a:lnTo>
                    <a:pt x="2828098" y="0"/>
                  </a:lnTo>
                  <a:cubicBezTo>
                    <a:pt x="2831513" y="0"/>
                    <a:pt x="2834788" y="1356"/>
                    <a:pt x="2837202" y="3771"/>
                  </a:cubicBezTo>
                  <a:cubicBezTo>
                    <a:pt x="2839617" y="6186"/>
                    <a:pt x="2840973" y="9460"/>
                    <a:pt x="2840973" y="12875"/>
                  </a:cubicBezTo>
                  <a:lnTo>
                    <a:pt x="2840973" y="659008"/>
                  </a:lnTo>
                  <a:cubicBezTo>
                    <a:pt x="2840973" y="662423"/>
                    <a:pt x="2839617" y="665698"/>
                    <a:pt x="2837202" y="668112"/>
                  </a:cubicBezTo>
                  <a:cubicBezTo>
                    <a:pt x="2834788" y="670527"/>
                    <a:pt x="2831513" y="671883"/>
                    <a:pt x="2828098" y="671883"/>
                  </a:cubicBezTo>
                  <a:lnTo>
                    <a:pt x="12875" y="671883"/>
                  </a:lnTo>
                  <a:cubicBezTo>
                    <a:pt x="9460" y="671883"/>
                    <a:pt x="6186" y="670527"/>
                    <a:pt x="3771" y="668112"/>
                  </a:cubicBezTo>
                  <a:cubicBezTo>
                    <a:pt x="1356" y="665698"/>
                    <a:pt x="0" y="662423"/>
                    <a:pt x="0" y="659008"/>
                  </a:cubicBezTo>
                  <a:lnTo>
                    <a:pt x="0" y="12875"/>
                  </a:lnTo>
                  <a:cubicBezTo>
                    <a:pt x="0" y="9460"/>
                    <a:pt x="1356" y="6186"/>
                    <a:pt x="3771" y="3771"/>
                  </a:cubicBezTo>
                  <a:cubicBezTo>
                    <a:pt x="6186" y="1356"/>
                    <a:pt x="9460" y="0"/>
                    <a:pt x="12875" y="0"/>
                  </a:cubicBez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a:extLst>
                <a:ext uri="{FF2B5EF4-FFF2-40B4-BE49-F238E27FC236}">
                  <a16:creationId xmlns:a16="http://schemas.microsoft.com/office/drawing/2014/main" id="{51CA7109-83CE-3992-3F16-319712C2A48B}"/>
                </a:ext>
              </a:extLst>
            </p:cNvPr>
            <p:cNvSpPr txBox="1"/>
            <p:nvPr/>
          </p:nvSpPr>
          <p:spPr>
            <a:xfrm>
              <a:off x="0" y="-66675"/>
              <a:ext cx="2840973" cy="73855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TextBox 5">
            <a:extLst>
              <a:ext uri="{FF2B5EF4-FFF2-40B4-BE49-F238E27FC236}">
                <a16:creationId xmlns:a16="http://schemas.microsoft.com/office/drawing/2014/main" id="{B6338CCB-42B3-9997-A81F-1E7563A3963E}"/>
              </a:ext>
            </a:extLst>
          </p:cNvPr>
          <p:cNvSpPr txBox="1"/>
          <p:nvPr/>
        </p:nvSpPr>
        <p:spPr>
          <a:xfrm>
            <a:off x="1132316" y="917015"/>
            <a:ext cx="9039101" cy="867225"/>
          </a:xfrm>
          <a:prstGeom prst="rect">
            <a:avLst/>
          </a:prstGeom>
        </p:spPr>
        <p:txBody>
          <a:bodyPr lIns="0" tIns="0" rIns="0" bIns="0" rtlCol="0" anchor="t">
            <a:spAutoFit/>
          </a:bodyPr>
          <a:lstStyle/>
          <a:p>
            <a:pPr marL="0" marR="0" lvl="0" indent="0" algn="l" defTabSz="914400" rtl="0" eaLnBrk="1" fontAlgn="auto" latinLnBrk="0" hangingPunct="1">
              <a:lnSpc>
                <a:spcPts val="8233"/>
              </a:lnSpc>
              <a:spcBef>
                <a:spcPts val="0"/>
              </a:spcBef>
              <a:spcAft>
                <a:spcPts val="0"/>
              </a:spcAft>
              <a:buClrTx/>
              <a:buSzTx/>
              <a:buFontTx/>
              <a:buNone/>
              <a:tabLst/>
              <a:defRPr/>
            </a:pPr>
            <a:r>
              <a:rPr kumimoji="0" lang="en-GB" sz="4800" b="0" i="0" u="none" strike="noStrike" kern="1200" cap="none" spc="0" normalizeH="0" baseline="0" noProof="0" dirty="0">
                <a:ln>
                  <a:noFill/>
                </a:ln>
                <a:solidFill>
                  <a:prstClr val="black"/>
                </a:solidFill>
                <a:effectLst/>
                <a:uLnTx/>
                <a:uFillTx/>
                <a:latin typeface="Sailors" panose="02000000000000000000" charset="0"/>
                <a:ea typeface="+mn-ea"/>
                <a:cs typeface="+mn-cs"/>
              </a:rPr>
              <a:t>Shalize Nicholas</a:t>
            </a:r>
            <a:endParaRPr kumimoji="0" lang="en-US" sz="4800" b="0" i="0" u="none" strike="noStrike" kern="1200" cap="none" spc="0" normalizeH="0" baseline="0" noProof="0" dirty="0">
              <a:ln>
                <a:noFill/>
              </a:ln>
              <a:solidFill>
                <a:srgbClr val="000000"/>
              </a:solidFill>
              <a:effectLst/>
              <a:uLnTx/>
              <a:uFillTx/>
              <a:latin typeface="Sailors"/>
              <a:ea typeface="Sailors"/>
              <a:cs typeface="Sailors"/>
              <a:sym typeface="Sailors"/>
            </a:endParaRPr>
          </a:p>
        </p:txBody>
      </p:sp>
      <p:grpSp>
        <p:nvGrpSpPr>
          <p:cNvPr id="6" name="Group 6">
            <a:extLst>
              <a:ext uri="{FF2B5EF4-FFF2-40B4-BE49-F238E27FC236}">
                <a16:creationId xmlns:a16="http://schemas.microsoft.com/office/drawing/2014/main" id="{F8B4800D-C962-98DA-35F0-9DC423EE0D64}"/>
              </a:ext>
            </a:extLst>
          </p:cNvPr>
          <p:cNvGrpSpPr/>
          <p:nvPr/>
        </p:nvGrpSpPr>
        <p:grpSpPr>
          <a:xfrm>
            <a:off x="10649633" y="-801557"/>
            <a:ext cx="4910819" cy="4220235"/>
            <a:chOff x="0" y="0"/>
            <a:chExt cx="812800" cy="698500"/>
          </a:xfrm>
        </p:grpSpPr>
        <p:sp>
          <p:nvSpPr>
            <p:cNvPr id="7" name="Freeform 7">
              <a:extLst>
                <a:ext uri="{FF2B5EF4-FFF2-40B4-BE49-F238E27FC236}">
                  <a16:creationId xmlns:a16="http://schemas.microsoft.com/office/drawing/2014/main" id="{EDB7BE4C-9727-9C9B-3781-A6BC2BEAAA7D}"/>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15151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E55D49D9-89EC-8CF3-E137-828C7F16E712}"/>
                </a:ext>
              </a:extLst>
            </p:cNvPr>
            <p:cNvSpPr txBox="1"/>
            <p:nvPr/>
          </p:nvSpPr>
          <p:spPr>
            <a:xfrm>
              <a:off x="114300" y="-66675"/>
              <a:ext cx="584200" cy="7651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0067C495-8B43-2B43-BC48-080677110D6D}"/>
              </a:ext>
            </a:extLst>
          </p:cNvPr>
          <p:cNvGrpSpPr>
            <a:grpSpLocks noChangeAspect="1"/>
          </p:cNvGrpSpPr>
          <p:nvPr/>
        </p:nvGrpSpPr>
        <p:grpSpPr>
          <a:xfrm>
            <a:off x="14655426" y="1319071"/>
            <a:ext cx="4204197" cy="3640835"/>
            <a:chOff x="0" y="0"/>
            <a:chExt cx="6350000" cy="5499100"/>
          </a:xfrm>
        </p:grpSpPr>
        <p:sp>
          <p:nvSpPr>
            <p:cNvPr id="10" name="Freeform 10" descr="Food on table">
              <a:extLst>
                <a:ext uri="{FF2B5EF4-FFF2-40B4-BE49-F238E27FC236}">
                  <a16:creationId xmlns:a16="http://schemas.microsoft.com/office/drawing/2014/main" id="{851C5F7A-9998-43C3-9AE1-2D545C2F7AE1}"/>
                </a:ext>
              </a:extLst>
            </p:cNvPr>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11" name="Group 11">
            <a:extLst>
              <a:ext uri="{FF2B5EF4-FFF2-40B4-BE49-F238E27FC236}">
                <a16:creationId xmlns:a16="http://schemas.microsoft.com/office/drawing/2014/main" id="{71622083-6C06-5B11-3DEB-06B599E05F93}"/>
              </a:ext>
            </a:extLst>
          </p:cNvPr>
          <p:cNvGrpSpPr/>
          <p:nvPr/>
        </p:nvGrpSpPr>
        <p:grpSpPr>
          <a:xfrm>
            <a:off x="14637113" y="-3041250"/>
            <a:ext cx="4910819" cy="4220235"/>
            <a:chOff x="0" y="0"/>
            <a:chExt cx="812800" cy="698500"/>
          </a:xfrm>
        </p:grpSpPr>
        <p:sp>
          <p:nvSpPr>
            <p:cNvPr id="12" name="Freeform 12">
              <a:extLst>
                <a:ext uri="{FF2B5EF4-FFF2-40B4-BE49-F238E27FC236}">
                  <a16:creationId xmlns:a16="http://schemas.microsoft.com/office/drawing/2014/main" id="{98D74004-2C7C-638F-452A-DB39BDB715D9}"/>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a:extLst>
                <a:ext uri="{FF2B5EF4-FFF2-40B4-BE49-F238E27FC236}">
                  <a16:creationId xmlns:a16="http://schemas.microsoft.com/office/drawing/2014/main" id="{E8B01E00-B689-580A-91F6-E6917B8A5E4D}"/>
                </a:ext>
              </a:extLst>
            </p:cNvPr>
            <p:cNvSpPr txBox="1"/>
            <p:nvPr/>
          </p:nvSpPr>
          <p:spPr>
            <a:xfrm>
              <a:off x="114300" y="-66675"/>
              <a:ext cx="584200" cy="7651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a:extLst>
              <a:ext uri="{FF2B5EF4-FFF2-40B4-BE49-F238E27FC236}">
                <a16:creationId xmlns:a16="http://schemas.microsoft.com/office/drawing/2014/main" id="{1D12CEBD-5B6D-3BCA-CD44-56BD0AE9466A}"/>
              </a:ext>
            </a:extLst>
          </p:cNvPr>
          <p:cNvGrpSpPr/>
          <p:nvPr/>
        </p:nvGrpSpPr>
        <p:grpSpPr>
          <a:xfrm>
            <a:off x="341472" y="370047"/>
            <a:ext cx="4210323" cy="6419139"/>
            <a:chOff x="0" y="0"/>
            <a:chExt cx="3585346" cy="5466287"/>
          </a:xfrm>
        </p:grpSpPr>
        <p:sp>
          <p:nvSpPr>
            <p:cNvPr id="16" name="Freeform 16">
              <a:extLst>
                <a:ext uri="{FF2B5EF4-FFF2-40B4-BE49-F238E27FC236}">
                  <a16:creationId xmlns:a16="http://schemas.microsoft.com/office/drawing/2014/main" id="{0EE554FF-73CD-D30A-FAFB-E805B22C66D1}"/>
                </a:ext>
              </a:extLst>
            </p:cNvPr>
            <p:cNvSpPr/>
            <p:nvPr/>
          </p:nvSpPr>
          <p:spPr>
            <a:xfrm>
              <a:off x="0" y="0"/>
              <a:ext cx="3585346" cy="5466286"/>
            </a:xfrm>
            <a:custGeom>
              <a:avLst/>
              <a:gdLst/>
              <a:ahLst/>
              <a:cxnLst/>
              <a:rect l="l" t="t" r="r" b="b"/>
              <a:pathLst>
                <a:path w="3585346" h="5466286">
                  <a:moveTo>
                    <a:pt x="3421516" y="0"/>
                  </a:moveTo>
                  <a:lnTo>
                    <a:pt x="0" y="0"/>
                  </a:lnTo>
                  <a:lnTo>
                    <a:pt x="0" y="5466286"/>
                  </a:lnTo>
                  <a:lnTo>
                    <a:pt x="76200" y="5466286"/>
                  </a:lnTo>
                  <a:lnTo>
                    <a:pt x="76200" y="76200"/>
                  </a:lnTo>
                  <a:lnTo>
                    <a:pt x="3585346" y="76200"/>
                  </a:lnTo>
                  <a:lnTo>
                    <a:pt x="3585346" y="0"/>
                  </a:ln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a:extLst>
              <a:ext uri="{FF2B5EF4-FFF2-40B4-BE49-F238E27FC236}">
                <a16:creationId xmlns:a16="http://schemas.microsoft.com/office/drawing/2014/main" id="{2ACE9F59-E064-E61D-7203-246293F68D6F}"/>
              </a:ext>
            </a:extLst>
          </p:cNvPr>
          <p:cNvGrpSpPr/>
          <p:nvPr/>
        </p:nvGrpSpPr>
        <p:grpSpPr>
          <a:xfrm rot="-10800000">
            <a:off x="11865513" y="7751113"/>
            <a:ext cx="6070024" cy="2019359"/>
            <a:chOff x="0" y="0"/>
            <a:chExt cx="5168994" cy="1719607"/>
          </a:xfrm>
        </p:grpSpPr>
        <p:sp>
          <p:nvSpPr>
            <p:cNvPr id="18" name="Freeform 18">
              <a:extLst>
                <a:ext uri="{FF2B5EF4-FFF2-40B4-BE49-F238E27FC236}">
                  <a16:creationId xmlns:a16="http://schemas.microsoft.com/office/drawing/2014/main" id="{F9641CF2-558B-24BE-D88D-6AF38613F85B}"/>
                </a:ext>
              </a:extLst>
            </p:cNvPr>
            <p:cNvSpPr/>
            <p:nvPr/>
          </p:nvSpPr>
          <p:spPr>
            <a:xfrm>
              <a:off x="0" y="0"/>
              <a:ext cx="5168994" cy="1719607"/>
            </a:xfrm>
            <a:custGeom>
              <a:avLst/>
              <a:gdLst/>
              <a:ahLst/>
              <a:cxnLst/>
              <a:rect l="l" t="t" r="r" b="b"/>
              <a:pathLst>
                <a:path w="5168994" h="1719607">
                  <a:moveTo>
                    <a:pt x="5005164" y="0"/>
                  </a:moveTo>
                  <a:lnTo>
                    <a:pt x="0" y="0"/>
                  </a:lnTo>
                  <a:lnTo>
                    <a:pt x="0" y="1719607"/>
                  </a:lnTo>
                  <a:lnTo>
                    <a:pt x="76200" y="1719607"/>
                  </a:lnTo>
                  <a:lnTo>
                    <a:pt x="76200" y="76200"/>
                  </a:lnTo>
                  <a:lnTo>
                    <a:pt x="5168994" y="76200"/>
                  </a:lnTo>
                  <a:lnTo>
                    <a:pt x="5168994" y="0"/>
                  </a:ln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1" name="TextBox 20">
            <a:extLst>
              <a:ext uri="{FF2B5EF4-FFF2-40B4-BE49-F238E27FC236}">
                <a16:creationId xmlns:a16="http://schemas.microsoft.com/office/drawing/2014/main" id="{10119B1E-4C60-DDE8-C4ED-C5EC42ECC209}"/>
              </a:ext>
            </a:extLst>
          </p:cNvPr>
          <p:cNvSpPr txBox="1"/>
          <p:nvPr/>
        </p:nvSpPr>
        <p:spPr>
          <a:xfrm>
            <a:off x="346468" y="2946237"/>
            <a:ext cx="14308957" cy="625556"/>
          </a:xfrm>
          <a:prstGeom prst="rect">
            <a:avLst/>
          </a:prstGeom>
          <a:noFill/>
        </p:spPr>
        <p:txBody>
          <a:bodyPr wrap="square">
            <a:spAutoFit/>
          </a:bodyPr>
          <a:lstStyle/>
          <a:p>
            <a:pPr marL="845820" marR="0" lvl="1" indent="-457200" algn="just" defTabSz="914400" rtl="0" eaLnBrk="1" fontAlgn="auto" latinLnBrk="0" hangingPunct="1">
              <a:lnSpc>
                <a:spcPts val="5040"/>
              </a:lnSpc>
              <a:spcBef>
                <a:spcPts val="0"/>
              </a:spcBef>
              <a:spcAft>
                <a:spcPts val="0"/>
              </a:spcAft>
              <a:buClrTx/>
              <a:buSzTx/>
              <a:buFont typeface="Arial" panose="020B0604020202020204" pitchFamily="34" charset="0"/>
              <a:buChar char="•"/>
              <a:tabLst/>
              <a:defRPr/>
            </a:pPr>
            <a:r>
              <a:rPr lang="en-US" sz="3200" dirty="0">
                <a:solidFill>
                  <a:srgbClr val="000000"/>
                </a:solidFill>
                <a:latin typeface="Sailors"/>
                <a:ea typeface="Sailors"/>
                <a:cs typeface="Sailors"/>
                <a:sym typeface="Sailors"/>
              </a:rPr>
              <a:t>Local Repair Initiatives</a:t>
            </a:r>
          </a:p>
        </p:txBody>
      </p:sp>
    </p:spTree>
    <p:extLst>
      <p:ext uri="{BB962C8B-B14F-4D97-AF65-F5344CB8AC3E}">
        <p14:creationId xmlns:p14="http://schemas.microsoft.com/office/powerpoint/2010/main" val="1519408911"/>
      </p:ext>
    </p:extLst>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E3E5E0"/>
        </a:solidFill>
        <a:effectLst/>
      </p:bgPr>
    </p:bg>
    <p:spTree>
      <p:nvGrpSpPr>
        <p:cNvPr id="1" name="">
          <a:extLst>
            <a:ext uri="{FF2B5EF4-FFF2-40B4-BE49-F238E27FC236}">
              <a16:creationId xmlns:a16="http://schemas.microsoft.com/office/drawing/2014/main" id="{54C3127B-F894-006C-FA6D-31491750138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AD284D8-00F6-4B76-F477-33EEE87E0059}"/>
              </a:ext>
            </a:extLst>
          </p:cNvPr>
          <p:cNvGrpSpPr/>
          <p:nvPr/>
        </p:nvGrpSpPr>
        <p:grpSpPr>
          <a:xfrm>
            <a:off x="865139" y="864163"/>
            <a:ext cx="9498062" cy="1231338"/>
            <a:chOff x="0" y="0"/>
            <a:chExt cx="2840973" cy="671883"/>
          </a:xfrm>
        </p:grpSpPr>
        <p:sp>
          <p:nvSpPr>
            <p:cNvPr id="3" name="Freeform 3">
              <a:extLst>
                <a:ext uri="{FF2B5EF4-FFF2-40B4-BE49-F238E27FC236}">
                  <a16:creationId xmlns:a16="http://schemas.microsoft.com/office/drawing/2014/main" id="{D6FD7316-9AC2-0190-5EB4-1BB070FF46FA}"/>
                </a:ext>
              </a:extLst>
            </p:cNvPr>
            <p:cNvSpPr/>
            <p:nvPr/>
          </p:nvSpPr>
          <p:spPr>
            <a:xfrm>
              <a:off x="0" y="0"/>
              <a:ext cx="2840973" cy="671883"/>
            </a:xfrm>
            <a:custGeom>
              <a:avLst/>
              <a:gdLst/>
              <a:ahLst/>
              <a:cxnLst/>
              <a:rect l="l" t="t" r="r" b="b"/>
              <a:pathLst>
                <a:path w="2840973" h="671883">
                  <a:moveTo>
                    <a:pt x="12875" y="0"/>
                  </a:moveTo>
                  <a:lnTo>
                    <a:pt x="2828098" y="0"/>
                  </a:lnTo>
                  <a:cubicBezTo>
                    <a:pt x="2831513" y="0"/>
                    <a:pt x="2834788" y="1356"/>
                    <a:pt x="2837202" y="3771"/>
                  </a:cubicBezTo>
                  <a:cubicBezTo>
                    <a:pt x="2839617" y="6186"/>
                    <a:pt x="2840973" y="9460"/>
                    <a:pt x="2840973" y="12875"/>
                  </a:cubicBezTo>
                  <a:lnTo>
                    <a:pt x="2840973" y="659008"/>
                  </a:lnTo>
                  <a:cubicBezTo>
                    <a:pt x="2840973" y="662423"/>
                    <a:pt x="2839617" y="665698"/>
                    <a:pt x="2837202" y="668112"/>
                  </a:cubicBezTo>
                  <a:cubicBezTo>
                    <a:pt x="2834788" y="670527"/>
                    <a:pt x="2831513" y="671883"/>
                    <a:pt x="2828098" y="671883"/>
                  </a:cubicBezTo>
                  <a:lnTo>
                    <a:pt x="12875" y="671883"/>
                  </a:lnTo>
                  <a:cubicBezTo>
                    <a:pt x="9460" y="671883"/>
                    <a:pt x="6186" y="670527"/>
                    <a:pt x="3771" y="668112"/>
                  </a:cubicBezTo>
                  <a:cubicBezTo>
                    <a:pt x="1356" y="665698"/>
                    <a:pt x="0" y="662423"/>
                    <a:pt x="0" y="659008"/>
                  </a:cubicBezTo>
                  <a:lnTo>
                    <a:pt x="0" y="12875"/>
                  </a:lnTo>
                  <a:cubicBezTo>
                    <a:pt x="0" y="9460"/>
                    <a:pt x="1356" y="6186"/>
                    <a:pt x="3771" y="3771"/>
                  </a:cubicBezTo>
                  <a:cubicBezTo>
                    <a:pt x="6186" y="1356"/>
                    <a:pt x="9460" y="0"/>
                    <a:pt x="12875" y="0"/>
                  </a:cubicBez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a:extLst>
                <a:ext uri="{FF2B5EF4-FFF2-40B4-BE49-F238E27FC236}">
                  <a16:creationId xmlns:a16="http://schemas.microsoft.com/office/drawing/2014/main" id="{952D45DB-D16B-F59A-E5AE-EAA2D4D87B36}"/>
                </a:ext>
              </a:extLst>
            </p:cNvPr>
            <p:cNvSpPr txBox="1"/>
            <p:nvPr/>
          </p:nvSpPr>
          <p:spPr>
            <a:xfrm>
              <a:off x="0" y="-66675"/>
              <a:ext cx="2840973" cy="73855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TextBox 5">
            <a:extLst>
              <a:ext uri="{FF2B5EF4-FFF2-40B4-BE49-F238E27FC236}">
                <a16:creationId xmlns:a16="http://schemas.microsoft.com/office/drawing/2014/main" id="{7887DBAD-7944-6FB5-CEF8-C8655AA8642D}"/>
              </a:ext>
            </a:extLst>
          </p:cNvPr>
          <p:cNvSpPr txBox="1"/>
          <p:nvPr/>
        </p:nvSpPr>
        <p:spPr>
          <a:xfrm>
            <a:off x="1132316" y="917015"/>
            <a:ext cx="9039101" cy="867225"/>
          </a:xfrm>
          <a:prstGeom prst="rect">
            <a:avLst/>
          </a:prstGeom>
        </p:spPr>
        <p:txBody>
          <a:bodyPr lIns="0" tIns="0" rIns="0" bIns="0" rtlCol="0" anchor="t">
            <a:spAutoFit/>
          </a:bodyPr>
          <a:lstStyle/>
          <a:p>
            <a:pPr marL="0" marR="0" lvl="0" indent="0" algn="l" defTabSz="914400" rtl="0" eaLnBrk="1" fontAlgn="auto" latinLnBrk="0" hangingPunct="1">
              <a:lnSpc>
                <a:spcPts val="8233"/>
              </a:lnSpc>
              <a:spcBef>
                <a:spcPts val="0"/>
              </a:spcBef>
              <a:spcAft>
                <a:spcPts val="0"/>
              </a:spcAft>
              <a:buClrTx/>
              <a:buSzTx/>
              <a:buFontTx/>
              <a:buNone/>
              <a:tabLst/>
              <a:defRPr/>
            </a:pPr>
            <a:r>
              <a:rPr kumimoji="0" lang="en-GB" sz="4800" b="0" i="0" u="none" strike="noStrike" kern="1200" cap="none" spc="0" normalizeH="0" baseline="0" noProof="0" dirty="0">
                <a:ln>
                  <a:noFill/>
                </a:ln>
                <a:solidFill>
                  <a:prstClr val="black"/>
                </a:solidFill>
                <a:effectLst/>
                <a:uLnTx/>
                <a:uFillTx/>
                <a:latin typeface="Sailors" panose="02000000000000000000" charset="0"/>
                <a:ea typeface="+mn-ea"/>
                <a:cs typeface="+mn-cs"/>
              </a:rPr>
              <a:t>partnership opportunities</a:t>
            </a:r>
            <a:endParaRPr kumimoji="0" lang="en-US" sz="4800" b="0" i="0" u="none" strike="noStrike" kern="1200" cap="none" spc="0" normalizeH="0" baseline="0" noProof="0" dirty="0">
              <a:ln>
                <a:noFill/>
              </a:ln>
              <a:solidFill>
                <a:srgbClr val="000000"/>
              </a:solidFill>
              <a:effectLst/>
              <a:uLnTx/>
              <a:uFillTx/>
              <a:latin typeface="Sailors"/>
              <a:ea typeface="Sailors"/>
              <a:cs typeface="Sailors"/>
              <a:sym typeface="Sailors"/>
            </a:endParaRPr>
          </a:p>
        </p:txBody>
      </p:sp>
      <p:grpSp>
        <p:nvGrpSpPr>
          <p:cNvPr id="6" name="Group 6">
            <a:extLst>
              <a:ext uri="{FF2B5EF4-FFF2-40B4-BE49-F238E27FC236}">
                <a16:creationId xmlns:a16="http://schemas.microsoft.com/office/drawing/2014/main" id="{166EB090-91AE-2809-484E-D4B3B6AD234B}"/>
              </a:ext>
            </a:extLst>
          </p:cNvPr>
          <p:cNvGrpSpPr/>
          <p:nvPr/>
        </p:nvGrpSpPr>
        <p:grpSpPr>
          <a:xfrm>
            <a:off x="10649633" y="-801557"/>
            <a:ext cx="4910819" cy="4220235"/>
            <a:chOff x="0" y="0"/>
            <a:chExt cx="812800" cy="698500"/>
          </a:xfrm>
        </p:grpSpPr>
        <p:sp>
          <p:nvSpPr>
            <p:cNvPr id="7" name="Freeform 7">
              <a:extLst>
                <a:ext uri="{FF2B5EF4-FFF2-40B4-BE49-F238E27FC236}">
                  <a16:creationId xmlns:a16="http://schemas.microsoft.com/office/drawing/2014/main" id="{524467D8-3F17-3A70-8A01-81B66AD74615}"/>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15151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847B214B-06DC-F2C9-742D-FEFA18E475DB}"/>
                </a:ext>
              </a:extLst>
            </p:cNvPr>
            <p:cNvSpPr txBox="1"/>
            <p:nvPr/>
          </p:nvSpPr>
          <p:spPr>
            <a:xfrm>
              <a:off x="114300" y="-66675"/>
              <a:ext cx="584200" cy="7651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0A26C852-4A65-F263-00DA-40C82FC91E9C}"/>
              </a:ext>
            </a:extLst>
          </p:cNvPr>
          <p:cNvGrpSpPr>
            <a:grpSpLocks noChangeAspect="1"/>
          </p:cNvGrpSpPr>
          <p:nvPr/>
        </p:nvGrpSpPr>
        <p:grpSpPr>
          <a:xfrm>
            <a:off x="14655426" y="1319071"/>
            <a:ext cx="4204197" cy="3640835"/>
            <a:chOff x="0" y="0"/>
            <a:chExt cx="6350000" cy="5499100"/>
          </a:xfrm>
        </p:grpSpPr>
        <p:sp>
          <p:nvSpPr>
            <p:cNvPr id="10" name="Freeform 10" descr="Food on table">
              <a:extLst>
                <a:ext uri="{FF2B5EF4-FFF2-40B4-BE49-F238E27FC236}">
                  <a16:creationId xmlns:a16="http://schemas.microsoft.com/office/drawing/2014/main" id="{F5B2DBF6-7FA1-9956-A6DD-12BB0258C097}"/>
                </a:ext>
              </a:extLst>
            </p:cNvPr>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11" name="Group 11">
            <a:extLst>
              <a:ext uri="{FF2B5EF4-FFF2-40B4-BE49-F238E27FC236}">
                <a16:creationId xmlns:a16="http://schemas.microsoft.com/office/drawing/2014/main" id="{2E53DD72-BBFB-38DE-7588-AFCBBEEB99C6}"/>
              </a:ext>
            </a:extLst>
          </p:cNvPr>
          <p:cNvGrpSpPr/>
          <p:nvPr/>
        </p:nvGrpSpPr>
        <p:grpSpPr>
          <a:xfrm>
            <a:off x="14637113" y="-3041250"/>
            <a:ext cx="4910819" cy="4220235"/>
            <a:chOff x="0" y="0"/>
            <a:chExt cx="812800" cy="698500"/>
          </a:xfrm>
        </p:grpSpPr>
        <p:sp>
          <p:nvSpPr>
            <p:cNvPr id="12" name="Freeform 12">
              <a:extLst>
                <a:ext uri="{FF2B5EF4-FFF2-40B4-BE49-F238E27FC236}">
                  <a16:creationId xmlns:a16="http://schemas.microsoft.com/office/drawing/2014/main" id="{24719113-86CB-0FC0-6272-8A1E946611BC}"/>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a:extLst>
                <a:ext uri="{FF2B5EF4-FFF2-40B4-BE49-F238E27FC236}">
                  <a16:creationId xmlns:a16="http://schemas.microsoft.com/office/drawing/2014/main" id="{8936DB8E-265E-7F01-5946-A46945CA9D1E}"/>
                </a:ext>
              </a:extLst>
            </p:cNvPr>
            <p:cNvSpPr txBox="1"/>
            <p:nvPr/>
          </p:nvSpPr>
          <p:spPr>
            <a:xfrm>
              <a:off x="114300" y="-66675"/>
              <a:ext cx="584200" cy="7651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a:extLst>
              <a:ext uri="{FF2B5EF4-FFF2-40B4-BE49-F238E27FC236}">
                <a16:creationId xmlns:a16="http://schemas.microsoft.com/office/drawing/2014/main" id="{95A195C7-7A77-C323-7F6D-919621237466}"/>
              </a:ext>
            </a:extLst>
          </p:cNvPr>
          <p:cNvGrpSpPr/>
          <p:nvPr/>
        </p:nvGrpSpPr>
        <p:grpSpPr>
          <a:xfrm>
            <a:off x="341472" y="370047"/>
            <a:ext cx="4210323" cy="6419139"/>
            <a:chOff x="0" y="0"/>
            <a:chExt cx="3585346" cy="5466287"/>
          </a:xfrm>
        </p:grpSpPr>
        <p:sp>
          <p:nvSpPr>
            <p:cNvPr id="16" name="Freeform 16">
              <a:extLst>
                <a:ext uri="{FF2B5EF4-FFF2-40B4-BE49-F238E27FC236}">
                  <a16:creationId xmlns:a16="http://schemas.microsoft.com/office/drawing/2014/main" id="{030382A8-7F0C-2D04-3E05-E9BAAFEC92D4}"/>
                </a:ext>
              </a:extLst>
            </p:cNvPr>
            <p:cNvSpPr/>
            <p:nvPr/>
          </p:nvSpPr>
          <p:spPr>
            <a:xfrm>
              <a:off x="0" y="0"/>
              <a:ext cx="3585346" cy="5466286"/>
            </a:xfrm>
            <a:custGeom>
              <a:avLst/>
              <a:gdLst/>
              <a:ahLst/>
              <a:cxnLst/>
              <a:rect l="l" t="t" r="r" b="b"/>
              <a:pathLst>
                <a:path w="3585346" h="5466286">
                  <a:moveTo>
                    <a:pt x="3421516" y="0"/>
                  </a:moveTo>
                  <a:lnTo>
                    <a:pt x="0" y="0"/>
                  </a:lnTo>
                  <a:lnTo>
                    <a:pt x="0" y="5466286"/>
                  </a:lnTo>
                  <a:lnTo>
                    <a:pt x="76200" y="5466286"/>
                  </a:lnTo>
                  <a:lnTo>
                    <a:pt x="76200" y="76200"/>
                  </a:lnTo>
                  <a:lnTo>
                    <a:pt x="3585346" y="76200"/>
                  </a:lnTo>
                  <a:lnTo>
                    <a:pt x="3585346" y="0"/>
                  </a:ln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a:extLst>
              <a:ext uri="{FF2B5EF4-FFF2-40B4-BE49-F238E27FC236}">
                <a16:creationId xmlns:a16="http://schemas.microsoft.com/office/drawing/2014/main" id="{BF1182A3-AA70-7AF6-4875-30766F77F83C}"/>
              </a:ext>
            </a:extLst>
          </p:cNvPr>
          <p:cNvGrpSpPr/>
          <p:nvPr/>
        </p:nvGrpSpPr>
        <p:grpSpPr>
          <a:xfrm rot="-10800000">
            <a:off x="11865513" y="7751113"/>
            <a:ext cx="6070024" cy="2019359"/>
            <a:chOff x="0" y="0"/>
            <a:chExt cx="5168994" cy="1719607"/>
          </a:xfrm>
        </p:grpSpPr>
        <p:sp>
          <p:nvSpPr>
            <p:cNvPr id="18" name="Freeform 18">
              <a:extLst>
                <a:ext uri="{FF2B5EF4-FFF2-40B4-BE49-F238E27FC236}">
                  <a16:creationId xmlns:a16="http://schemas.microsoft.com/office/drawing/2014/main" id="{AA1CA336-A513-6AE7-FDDC-DA30E11D6BBA}"/>
                </a:ext>
              </a:extLst>
            </p:cNvPr>
            <p:cNvSpPr/>
            <p:nvPr/>
          </p:nvSpPr>
          <p:spPr>
            <a:xfrm>
              <a:off x="0" y="0"/>
              <a:ext cx="5168994" cy="1719607"/>
            </a:xfrm>
            <a:custGeom>
              <a:avLst/>
              <a:gdLst/>
              <a:ahLst/>
              <a:cxnLst/>
              <a:rect l="l" t="t" r="r" b="b"/>
              <a:pathLst>
                <a:path w="5168994" h="1719607">
                  <a:moveTo>
                    <a:pt x="5005164" y="0"/>
                  </a:moveTo>
                  <a:lnTo>
                    <a:pt x="0" y="0"/>
                  </a:lnTo>
                  <a:lnTo>
                    <a:pt x="0" y="1719607"/>
                  </a:lnTo>
                  <a:lnTo>
                    <a:pt x="76200" y="1719607"/>
                  </a:lnTo>
                  <a:lnTo>
                    <a:pt x="76200" y="76200"/>
                  </a:lnTo>
                  <a:lnTo>
                    <a:pt x="5168994" y="76200"/>
                  </a:lnTo>
                  <a:lnTo>
                    <a:pt x="5168994" y="0"/>
                  </a:ln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1" name="TextBox 20">
            <a:extLst>
              <a:ext uri="{FF2B5EF4-FFF2-40B4-BE49-F238E27FC236}">
                <a16:creationId xmlns:a16="http://schemas.microsoft.com/office/drawing/2014/main" id="{543DEB4E-3392-1EF0-70D5-9B9CBD2F4B30}"/>
              </a:ext>
            </a:extLst>
          </p:cNvPr>
          <p:cNvSpPr txBox="1"/>
          <p:nvPr/>
        </p:nvSpPr>
        <p:spPr>
          <a:xfrm>
            <a:off x="346468" y="2946237"/>
            <a:ext cx="14308957" cy="3831562"/>
          </a:xfrm>
          <a:prstGeom prst="rect">
            <a:avLst/>
          </a:prstGeom>
          <a:noFill/>
        </p:spPr>
        <p:txBody>
          <a:bodyPr wrap="square">
            <a:spAutoFit/>
          </a:bodyPr>
          <a:lstStyle/>
          <a:p>
            <a:pPr marL="845820" marR="0" lvl="1" indent="-457200" algn="just" defTabSz="914400" rtl="0" eaLnBrk="1" fontAlgn="auto" latinLnBrk="0" hangingPunct="1">
              <a:lnSpc>
                <a:spcPts val="5040"/>
              </a:lnSpc>
              <a:spcBef>
                <a:spcPts val="0"/>
              </a:spcBef>
              <a:spcAft>
                <a:spcPts val="0"/>
              </a:spcAft>
              <a:buClrTx/>
              <a:buSzTx/>
              <a:buFont typeface="Arial" panose="020B0604020202020204" pitchFamily="34" charset="0"/>
              <a:buChar char="•"/>
              <a:tabLst/>
              <a:defRPr/>
            </a:pPr>
            <a:r>
              <a:rPr lang="en-US" sz="3200" dirty="0">
                <a:solidFill>
                  <a:srgbClr val="000000"/>
                </a:solidFill>
                <a:latin typeface="Sailors"/>
                <a:ea typeface="Sailors"/>
                <a:cs typeface="Sailors"/>
                <a:sym typeface="Sailors"/>
              </a:rPr>
              <a:t>3 breakout groups for discussion on:</a:t>
            </a:r>
          </a:p>
          <a:p>
            <a:pPr marL="1303020" lvl="2" indent="-457200" algn="just">
              <a:lnSpc>
                <a:spcPts val="5040"/>
              </a:lnSpc>
              <a:buFont typeface="Arial" panose="020B0604020202020204" pitchFamily="34" charset="0"/>
              <a:buChar char="•"/>
            </a:pPr>
            <a:endParaRPr lang="en-US" sz="3200" dirty="0">
              <a:solidFill>
                <a:srgbClr val="000000"/>
              </a:solidFill>
              <a:latin typeface="Sailors"/>
              <a:ea typeface="Sailors"/>
              <a:cs typeface="Sailors"/>
              <a:sym typeface="Sailors"/>
            </a:endParaRPr>
          </a:p>
          <a:p>
            <a:pPr marL="845820" lvl="2" algn="just">
              <a:lnSpc>
                <a:spcPts val="5040"/>
              </a:lnSpc>
            </a:pPr>
            <a:r>
              <a:rPr lang="en-US" sz="3200" dirty="0">
                <a:solidFill>
                  <a:srgbClr val="000000"/>
                </a:solidFill>
                <a:latin typeface="Sailors"/>
                <a:ea typeface="Sailors"/>
                <a:cs typeface="Sailors"/>
                <a:sym typeface="Sailors"/>
              </a:rPr>
              <a:t>How can partners </a:t>
            </a:r>
            <a:r>
              <a:rPr lang="en-US" sz="3200" dirty="0">
                <a:solidFill>
                  <a:srgbClr val="000000"/>
                </a:solidFill>
                <a:latin typeface="Sailors"/>
              </a:rPr>
              <a:t>Promote and encourage reuse, refill and repair across the district?</a:t>
            </a:r>
            <a:endParaRPr lang="en-US" sz="3200" dirty="0">
              <a:solidFill>
                <a:srgbClr val="000000"/>
              </a:solidFill>
              <a:latin typeface="Sailors"/>
              <a:ea typeface="Sailors"/>
              <a:cs typeface="Sailors"/>
              <a:sym typeface="Sailors"/>
            </a:endParaRPr>
          </a:p>
          <a:p>
            <a:pPr marL="845820" lvl="2" algn="just">
              <a:lnSpc>
                <a:spcPts val="5040"/>
              </a:lnSpc>
            </a:pPr>
            <a:endParaRPr lang="en-US" sz="3200" dirty="0">
              <a:solidFill>
                <a:srgbClr val="000000"/>
              </a:solidFill>
              <a:latin typeface="Sailors"/>
              <a:ea typeface="Sailors"/>
              <a:cs typeface="Sailors"/>
              <a:sym typeface="Sailors"/>
            </a:endParaRPr>
          </a:p>
          <a:p>
            <a:pPr marL="845820" lvl="1" indent="-457200" algn="just">
              <a:lnSpc>
                <a:spcPts val="5040"/>
              </a:lnSpc>
              <a:buFont typeface="Arial" panose="020B0604020202020204" pitchFamily="34" charset="0"/>
              <a:buChar char="•"/>
            </a:pPr>
            <a:r>
              <a:rPr lang="en-US" sz="3200" dirty="0">
                <a:solidFill>
                  <a:srgbClr val="000000"/>
                </a:solidFill>
                <a:latin typeface="Sailors"/>
                <a:ea typeface="Sailors"/>
                <a:cs typeface="Sailors"/>
                <a:sym typeface="Sailors"/>
              </a:rPr>
              <a:t>Georgia, Chris, and Rebecca will then feedback to the wider group</a:t>
            </a:r>
          </a:p>
        </p:txBody>
      </p:sp>
    </p:spTree>
    <p:extLst>
      <p:ext uri="{BB962C8B-B14F-4D97-AF65-F5344CB8AC3E}">
        <p14:creationId xmlns:p14="http://schemas.microsoft.com/office/powerpoint/2010/main" val="1082869073"/>
      </p:ext>
    </p:extLst>
  </p:cSld>
  <p:clrMapOvr>
    <a:overrideClrMapping bg1="lt1" tx1="dk1" bg2="lt2" tx2="dk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E3E5E0"/>
        </a:solidFill>
        <a:effectLst/>
      </p:bgPr>
    </p:bg>
    <p:spTree>
      <p:nvGrpSpPr>
        <p:cNvPr id="1" name="">
          <a:extLst>
            <a:ext uri="{FF2B5EF4-FFF2-40B4-BE49-F238E27FC236}">
              <a16:creationId xmlns:a16="http://schemas.microsoft.com/office/drawing/2014/main" id="{C694C124-2C89-5DA0-D86D-2BB7D5FAC235}"/>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7D7C11D-F7D9-3C32-34F9-B3AE860D1F2F}"/>
              </a:ext>
            </a:extLst>
          </p:cNvPr>
          <p:cNvGrpSpPr/>
          <p:nvPr/>
        </p:nvGrpSpPr>
        <p:grpSpPr>
          <a:xfrm>
            <a:off x="865139" y="864163"/>
            <a:ext cx="9498062" cy="1231338"/>
            <a:chOff x="0" y="0"/>
            <a:chExt cx="2840973" cy="671883"/>
          </a:xfrm>
        </p:grpSpPr>
        <p:sp>
          <p:nvSpPr>
            <p:cNvPr id="3" name="Freeform 3">
              <a:extLst>
                <a:ext uri="{FF2B5EF4-FFF2-40B4-BE49-F238E27FC236}">
                  <a16:creationId xmlns:a16="http://schemas.microsoft.com/office/drawing/2014/main" id="{FD932D5B-DFD0-C156-FB5F-56A188328B75}"/>
                </a:ext>
              </a:extLst>
            </p:cNvPr>
            <p:cNvSpPr/>
            <p:nvPr/>
          </p:nvSpPr>
          <p:spPr>
            <a:xfrm>
              <a:off x="0" y="0"/>
              <a:ext cx="2840973" cy="671883"/>
            </a:xfrm>
            <a:custGeom>
              <a:avLst/>
              <a:gdLst/>
              <a:ahLst/>
              <a:cxnLst/>
              <a:rect l="l" t="t" r="r" b="b"/>
              <a:pathLst>
                <a:path w="2840973" h="671883">
                  <a:moveTo>
                    <a:pt x="12875" y="0"/>
                  </a:moveTo>
                  <a:lnTo>
                    <a:pt x="2828098" y="0"/>
                  </a:lnTo>
                  <a:cubicBezTo>
                    <a:pt x="2831513" y="0"/>
                    <a:pt x="2834788" y="1356"/>
                    <a:pt x="2837202" y="3771"/>
                  </a:cubicBezTo>
                  <a:cubicBezTo>
                    <a:pt x="2839617" y="6186"/>
                    <a:pt x="2840973" y="9460"/>
                    <a:pt x="2840973" y="12875"/>
                  </a:cubicBezTo>
                  <a:lnTo>
                    <a:pt x="2840973" y="659008"/>
                  </a:lnTo>
                  <a:cubicBezTo>
                    <a:pt x="2840973" y="662423"/>
                    <a:pt x="2839617" y="665698"/>
                    <a:pt x="2837202" y="668112"/>
                  </a:cubicBezTo>
                  <a:cubicBezTo>
                    <a:pt x="2834788" y="670527"/>
                    <a:pt x="2831513" y="671883"/>
                    <a:pt x="2828098" y="671883"/>
                  </a:cubicBezTo>
                  <a:lnTo>
                    <a:pt x="12875" y="671883"/>
                  </a:lnTo>
                  <a:cubicBezTo>
                    <a:pt x="9460" y="671883"/>
                    <a:pt x="6186" y="670527"/>
                    <a:pt x="3771" y="668112"/>
                  </a:cubicBezTo>
                  <a:cubicBezTo>
                    <a:pt x="1356" y="665698"/>
                    <a:pt x="0" y="662423"/>
                    <a:pt x="0" y="659008"/>
                  </a:cubicBezTo>
                  <a:lnTo>
                    <a:pt x="0" y="12875"/>
                  </a:lnTo>
                  <a:cubicBezTo>
                    <a:pt x="0" y="9460"/>
                    <a:pt x="1356" y="6186"/>
                    <a:pt x="3771" y="3771"/>
                  </a:cubicBezTo>
                  <a:cubicBezTo>
                    <a:pt x="6186" y="1356"/>
                    <a:pt x="9460" y="0"/>
                    <a:pt x="12875" y="0"/>
                  </a:cubicBez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a:extLst>
                <a:ext uri="{FF2B5EF4-FFF2-40B4-BE49-F238E27FC236}">
                  <a16:creationId xmlns:a16="http://schemas.microsoft.com/office/drawing/2014/main" id="{C8B976F2-ED74-56A9-C532-09D42587EC93}"/>
                </a:ext>
              </a:extLst>
            </p:cNvPr>
            <p:cNvSpPr txBox="1"/>
            <p:nvPr/>
          </p:nvSpPr>
          <p:spPr>
            <a:xfrm>
              <a:off x="0" y="-66675"/>
              <a:ext cx="2840973" cy="73855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TextBox 5">
            <a:extLst>
              <a:ext uri="{FF2B5EF4-FFF2-40B4-BE49-F238E27FC236}">
                <a16:creationId xmlns:a16="http://schemas.microsoft.com/office/drawing/2014/main" id="{51949873-59E9-3C06-532E-F079BABBF8AA}"/>
              </a:ext>
            </a:extLst>
          </p:cNvPr>
          <p:cNvSpPr txBox="1"/>
          <p:nvPr/>
        </p:nvSpPr>
        <p:spPr>
          <a:xfrm>
            <a:off x="1132316" y="917015"/>
            <a:ext cx="9039101" cy="867225"/>
          </a:xfrm>
          <a:prstGeom prst="rect">
            <a:avLst/>
          </a:prstGeom>
        </p:spPr>
        <p:txBody>
          <a:bodyPr lIns="0" tIns="0" rIns="0" bIns="0" rtlCol="0" anchor="t">
            <a:spAutoFit/>
          </a:bodyPr>
          <a:lstStyle/>
          <a:p>
            <a:pPr marL="0" marR="0" lvl="0" indent="0" algn="l" defTabSz="914400" rtl="0" eaLnBrk="1" fontAlgn="auto" latinLnBrk="0" hangingPunct="1">
              <a:lnSpc>
                <a:spcPts val="8233"/>
              </a:lnSpc>
              <a:spcBef>
                <a:spcPts val="0"/>
              </a:spcBef>
              <a:spcAft>
                <a:spcPts val="0"/>
              </a:spcAft>
              <a:buClrTx/>
              <a:buSzTx/>
              <a:buFontTx/>
              <a:buNone/>
              <a:tabLst/>
              <a:defRPr/>
            </a:pPr>
            <a:r>
              <a:rPr kumimoji="0" lang="en-GB" sz="4800" b="0" i="0" u="none" strike="noStrike" kern="1200" cap="none" spc="0" normalizeH="0" baseline="0" noProof="0" dirty="0">
                <a:ln>
                  <a:noFill/>
                </a:ln>
                <a:solidFill>
                  <a:prstClr val="black"/>
                </a:solidFill>
                <a:effectLst/>
                <a:uLnTx/>
                <a:uFillTx/>
                <a:latin typeface="Sailors" panose="02000000000000000000" charset="0"/>
                <a:ea typeface="+mn-ea"/>
                <a:cs typeface="+mn-cs"/>
              </a:rPr>
              <a:t>Partner updates</a:t>
            </a:r>
            <a:endParaRPr kumimoji="0" lang="en-US" sz="4800" b="0" i="0" u="none" strike="noStrike" kern="1200" cap="none" spc="0" normalizeH="0" baseline="0" noProof="0" dirty="0">
              <a:ln>
                <a:noFill/>
              </a:ln>
              <a:solidFill>
                <a:srgbClr val="000000"/>
              </a:solidFill>
              <a:effectLst/>
              <a:uLnTx/>
              <a:uFillTx/>
              <a:latin typeface="Sailors"/>
              <a:ea typeface="Sailors"/>
              <a:cs typeface="Sailors"/>
              <a:sym typeface="Sailors"/>
            </a:endParaRPr>
          </a:p>
        </p:txBody>
      </p:sp>
      <p:grpSp>
        <p:nvGrpSpPr>
          <p:cNvPr id="6" name="Group 6">
            <a:extLst>
              <a:ext uri="{FF2B5EF4-FFF2-40B4-BE49-F238E27FC236}">
                <a16:creationId xmlns:a16="http://schemas.microsoft.com/office/drawing/2014/main" id="{9EBB8677-83C4-50AA-2547-0BB3E9FCB9D5}"/>
              </a:ext>
            </a:extLst>
          </p:cNvPr>
          <p:cNvGrpSpPr/>
          <p:nvPr/>
        </p:nvGrpSpPr>
        <p:grpSpPr>
          <a:xfrm>
            <a:off x="10649633" y="-801557"/>
            <a:ext cx="4910819" cy="4220235"/>
            <a:chOff x="0" y="0"/>
            <a:chExt cx="812800" cy="698500"/>
          </a:xfrm>
        </p:grpSpPr>
        <p:sp>
          <p:nvSpPr>
            <p:cNvPr id="7" name="Freeform 7">
              <a:extLst>
                <a:ext uri="{FF2B5EF4-FFF2-40B4-BE49-F238E27FC236}">
                  <a16:creationId xmlns:a16="http://schemas.microsoft.com/office/drawing/2014/main" id="{F1F77601-019E-1C00-0845-53A7FD459B53}"/>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15151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2455CCCF-2857-6A8A-6082-6660762D4D29}"/>
                </a:ext>
              </a:extLst>
            </p:cNvPr>
            <p:cNvSpPr txBox="1"/>
            <p:nvPr/>
          </p:nvSpPr>
          <p:spPr>
            <a:xfrm>
              <a:off x="114300" y="-66675"/>
              <a:ext cx="584200" cy="7651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87B1E971-6FF7-427F-F688-98D971BFCB11}"/>
              </a:ext>
            </a:extLst>
          </p:cNvPr>
          <p:cNvGrpSpPr>
            <a:grpSpLocks noChangeAspect="1"/>
          </p:cNvGrpSpPr>
          <p:nvPr/>
        </p:nvGrpSpPr>
        <p:grpSpPr>
          <a:xfrm>
            <a:off x="14655426" y="1319071"/>
            <a:ext cx="4204197" cy="3640835"/>
            <a:chOff x="0" y="0"/>
            <a:chExt cx="6350000" cy="5499100"/>
          </a:xfrm>
        </p:grpSpPr>
        <p:sp>
          <p:nvSpPr>
            <p:cNvPr id="10" name="Freeform 10" descr="Wooden blocks with question marks">
              <a:extLst>
                <a:ext uri="{FF2B5EF4-FFF2-40B4-BE49-F238E27FC236}">
                  <a16:creationId xmlns:a16="http://schemas.microsoft.com/office/drawing/2014/main" id="{D62B5ECD-CD71-137A-D6B4-686306227474}"/>
                </a:ext>
              </a:extLst>
            </p:cNvPr>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11" name="Group 11">
            <a:extLst>
              <a:ext uri="{FF2B5EF4-FFF2-40B4-BE49-F238E27FC236}">
                <a16:creationId xmlns:a16="http://schemas.microsoft.com/office/drawing/2014/main" id="{5712DB29-E820-0391-AF57-B3502D67DF31}"/>
              </a:ext>
            </a:extLst>
          </p:cNvPr>
          <p:cNvGrpSpPr/>
          <p:nvPr/>
        </p:nvGrpSpPr>
        <p:grpSpPr>
          <a:xfrm>
            <a:off x="14637113" y="-3041250"/>
            <a:ext cx="4910819" cy="4220235"/>
            <a:chOff x="0" y="0"/>
            <a:chExt cx="812800" cy="698500"/>
          </a:xfrm>
        </p:grpSpPr>
        <p:sp>
          <p:nvSpPr>
            <p:cNvPr id="12" name="Freeform 12">
              <a:extLst>
                <a:ext uri="{FF2B5EF4-FFF2-40B4-BE49-F238E27FC236}">
                  <a16:creationId xmlns:a16="http://schemas.microsoft.com/office/drawing/2014/main" id="{ED302B81-1162-B31F-9F91-ABC8D82554B7}"/>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a:extLst>
                <a:ext uri="{FF2B5EF4-FFF2-40B4-BE49-F238E27FC236}">
                  <a16:creationId xmlns:a16="http://schemas.microsoft.com/office/drawing/2014/main" id="{1281F9EF-ED8F-FC5C-A231-871FA381B753}"/>
                </a:ext>
              </a:extLst>
            </p:cNvPr>
            <p:cNvSpPr txBox="1"/>
            <p:nvPr/>
          </p:nvSpPr>
          <p:spPr>
            <a:xfrm>
              <a:off x="114300" y="-66675"/>
              <a:ext cx="584200" cy="7651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a:extLst>
              <a:ext uri="{FF2B5EF4-FFF2-40B4-BE49-F238E27FC236}">
                <a16:creationId xmlns:a16="http://schemas.microsoft.com/office/drawing/2014/main" id="{CEEF16B2-6DCF-BC46-4D7D-EAEC80EAD583}"/>
              </a:ext>
            </a:extLst>
          </p:cNvPr>
          <p:cNvGrpSpPr/>
          <p:nvPr/>
        </p:nvGrpSpPr>
        <p:grpSpPr>
          <a:xfrm>
            <a:off x="341472" y="370047"/>
            <a:ext cx="4210323" cy="6419139"/>
            <a:chOff x="0" y="0"/>
            <a:chExt cx="3585346" cy="5466287"/>
          </a:xfrm>
        </p:grpSpPr>
        <p:sp>
          <p:nvSpPr>
            <p:cNvPr id="16" name="Freeform 16">
              <a:extLst>
                <a:ext uri="{FF2B5EF4-FFF2-40B4-BE49-F238E27FC236}">
                  <a16:creationId xmlns:a16="http://schemas.microsoft.com/office/drawing/2014/main" id="{59BEBB30-7FDE-B6DB-AD60-28ACA6CBDD12}"/>
                </a:ext>
              </a:extLst>
            </p:cNvPr>
            <p:cNvSpPr/>
            <p:nvPr/>
          </p:nvSpPr>
          <p:spPr>
            <a:xfrm>
              <a:off x="0" y="0"/>
              <a:ext cx="3585346" cy="5466286"/>
            </a:xfrm>
            <a:custGeom>
              <a:avLst/>
              <a:gdLst/>
              <a:ahLst/>
              <a:cxnLst/>
              <a:rect l="l" t="t" r="r" b="b"/>
              <a:pathLst>
                <a:path w="3585346" h="5466286">
                  <a:moveTo>
                    <a:pt x="3421516" y="0"/>
                  </a:moveTo>
                  <a:lnTo>
                    <a:pt x="0" y="0"/>
                  </a:lnTo>
                  <a:lnTo>
                    <a:pt x="0" y="5466286"/>
                  </a:lnTo>
                  <a:lnTo>
                    <a:pt x="76200" y="5466286"/>
                  </a:lnTo>
                  <a:lnTo>
                    <a:pt x="76200" y="76200"/>
                  </a:lnTo>
                  <a:lnTo>
                    <a:pt x="3585346" y="76200"/>
                  </a:lnTo>
                  <a:lnTo>
                    <a:pt x="3585346" y="0"/>
                  </a:ln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a:extLst>
              <a:ext uri="{FF2B5EF4-FFF2-40B4-BE49-F238E27FC236}">
                <a16:creationId xmlns:a16="http://schemas.microsoft.com/office/drawing/2014/main" id="{90F1DE8C-CE72-48C4-0C87-5901261014B1}"/>
              </a:ext>
            </a:extLst>
          </p:cNvPr>
          <p:cNvGrpSpPr/>
          <p:nvPr/>
        </p:nvGrpSpPr>
        <p:grpSpPr>
          <a:xfrm rot="-10800000">
            <a:off x="11865513" y="7751113"/>
            <a:ext cx="6070024" cy="2019359"/>
            <a:chOff x="0" y="0"/>
            <a:chExt cx="5168994" cy="1719607"/>
          </a:xfrm>
        </p:grpSpPr>
        <p:sp>
          <p:nvSpPr>
            <p:cNvPr id="18" name="Freeform 18">
              <a:extLst>
                <a:ext uri="{FF2B5EF4-FFF2-40B4-BE49-F238E27FC236}">
                  <a16:creationId xmlns:a16="http://schemas.microsoft.com/office/drawing/2014/main" id="{2995875F-497F-2269-2E11-225A702D98FA}"/>
                </a:ext>
              </a:extLst>
            </p:cNvPr>
            <p:cNvSpPr/>
            <p:nvPr/>
          </p:nvSpPr>
          <p:spPr>
            <a:xfrm>
              <a:off x="0" y="0"/>
              <a:ext cx="5168994" cy="1719607"/>
            </a:xfrm>
            <a:custGeom>
              <a:avLst/>
              <a:gdLst/>
              <a:ahLst/>
              <a:cxnLst/>
              <a:rect l="l" t="t" r="r" b="b"/>
              <a:pathLst>
                <a:path w="5168994" h="1719607">
                  <a:moveTo>
                    <a:pt x="5005164" y="0"/>
                  </a:moveTo>
                  <a:lnTo>
                    <a:pt x="0" y="0"/>
                  </a:lnTo>
                  <a:lnTo>
                    <a:pt x="0" y="1719607"/>
                  </a:lnTo>
                  <a:lnTo>
                    <a:pt x="76200" y="1719607"/>
                  </a:lnTo>
                  <a:lnTo>
                    <a:pt x="76200" y="76200"/>
                  </a:lnTo>
                  <a:lnTo>
                    <a:pt x="5168994" y="76200"/>
                  </a:lnTo>
                  <a:lnTo>
                    <a:pt x="5168994" y="0"/>
                  </a:ln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1" name="TextBox 20">
            <a:extLst>
              <a:ext uri="{FF2B5EF4-FFF2-40B4-BE49-F238E27FC236}">
                <a16:creationId xmlns:a16="http://schemas.microsoft.com/office/drawing/2014/main" id="{C55C186E-1822-7203-82C2-551A7EF88F0C}"/>
              </a:ext>
            </a:extLst>
          </p:cNvPr>
          <p:cNvSpPr txBox="1"/>
          <p:nvPr/>
        </p:nvSpPr>
        <p:spPr>
          <a:xfrm>
            <a:off x="341472" y="3750413"/>
            <a:ext cx="15140444" cy="1266757"/>
          </a:xfrm>
          <a:prstGeom prst="rect">
            <a:avLst/>
          </a:prstGeom>
          <a:noFill/>
        </p:spPr>
        <p:txBody>
          <a:bodyPr wrap="square">
            <a:spAutoFit/>
          </a:bodyPr>
          <a:lstStyle/>
          <a:p>
            <a:pPr marL="845820" marR="0" lvl="1" indent="-457200" algn="just" defTabSz="914400" rtl="0" eaLnBrk="1" fontAlgn="auto" latinLnBrk="0" hangingPunct="1">
              <a:lnSpc>
                <a:spcPts val="5040"/>
              </a:lnSpc>
              <a:spcBef>
                <a:spcPts val="0"/>
              </a:spcBef>
              <a:spcAft>
                <a:spcPts val="0"/>
              </a:spcAft>
              <a:buClrTx/>
              <a:buSzTx/>
              <a:buFont typeface="Arial" panose="020B0604020202020204" pitchFamily="34" charset="0"/>
              <a:buChar char="•"/>
              <a:tabLst/>
              <a:defRPr/>
            </a:pPr>
            <a:r>
              <a:rPr lang="en-US" sz="3200" dirty="0">
                <a:solidFill>
                  <a:srgbClr val="000000"/>
                </a:solidFill>
                <a:latin typeface="Sailors"/>
                <a:ea typeface="Sailors"/>
                <a:cs typeface="Sailors"/>
                <a:sym typeface="Sailors"/>
              </a:rPr>
              <a:t>Any urgent updates </a:t>
            </a:r>
          </a:p>
          <a:p>
            <a:pPr marL="1303020" lvl="2" indent="-457200" algn="just">
              <a:lnSpc>
                <a:spcPts val="5040"/>
              </a:lnSpc>
              <a:buFont typeface="Arial" panose="020B0604020202020204" pitchFamily="34" charset="0"/>
              <a:buChar char="•"/>
              <a:defRPr/>
            </a:pPr>
            <a:r>
              <a:rPr lang="en-US" sz="3200" dirty="0">
                <a:solidFill>
                  <a:srgbClr val="000000"/>
                </a:solidFill>
                <a:latin typeface="Sailors"/>
                <a:ea typeface="Sailors"/>
                <a:cs typeface="Sailors"/>
                <a:sym typeface="Sailors"/>
              </a:rPr>
              <a:t>(non-urgent can be emailed for circulation to climate@stroud.gov.uk)</a:t>
            </a:r>
          </a:p>
        </p:txBody>
      </p:sp>
    </p:spTree>
    <p:extLst>
      <p:ext uri="{BB962C8B-B14F-4D97-AF65-F5344CB8AC3E}">
        <p14:creationId xmlns:p14="http://schemas.microsoft.com/office/powerpoint/2010/main" val="1285128086"/>
      </p:ext>
    </p:extLst>
  </p:cSld>
  <p:clrMapOvr>
    <a:overrideClrMapping bg1="lt1" tx1="dk1" bg2="lt2" tx2="dk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E3E5E0"/>
        </a:solidFill>
        <a:effectLst/>
      </p:bgPr>
    </p:bg>
    <p:spTree>
      <p:nvGrpSpPr>
        <p:cNvPr id="1" name="">
          <a:extLst>
            <a:ext uri="{FF2B5EF4-FFF2-40B4-BE49-F238E27FC236}">
              <a16:creationId xmlns:a16="http://schemas.microsoft.com/office/drawing/2014/main" id="{4AB4ABF2-78E8-29A2-DEF2-FB35FFB80DF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E0B20CC-66E9-0F02-0994-72443C00C256}"/>
              </a:ext>
            </a:extLst>
          </p:cNvPr>
          <p:cNvGrpSpPr/>
          <p:nvPr/>
        </p:nvGrpSpPr>
        <p:grpSpPr>
          <a:xfrm>
            <a:off x="865139" y="864163"/>
            <a:ext cx="9498062" cy="1231338"/>
            <a:chOff x="0" y="0"/>
            <a:chExt cx="2840973" cy="671883"/>
          </a:xfrm>
        </p:grpSpPr>
        <p:sp>
          <p:nvSpPr>
            <p:cNvPr id="3" name="Freeform 3">
              <a:extLst>
                <a:ext uri="{FF2B5EF4-FFF2-40B4-BE49-F238E27FC236}">
                  <a16:creationId xmlns:a16="http://schemas.microsoft.com/office/drawing/2014/main" id="{83D4EFB2-51BC-B9E7-85B5-6ADD683F7269}"/>
                </a:ext>
              </a:extLst>
            </p:cNvPr>
            <p:cNvSpPr/>
            <p:nvPr/>
          </p:nvSpPr>
          <p:spPr>
            <a:xfrm>
              <a:off x="0" y="0"/>
              <a:ext cx="2840973" cy="671883"/>
            </a:xfrm>
            <a:custGeom>
              <a:avLst/>
              <a:gdLst/>
              <a:ahLst/>
              <a:cxnLst/>
              <a:rect l="l" t="t" r="r" b="b"/>
              <a:pathLst>
                <a:path w="2840973" h="671883">
                  <a:moveTo>
                    <a:pt x="12875" y="0"/>
                  </a:moveTo>
                  <a:lnTo>
                    <a:pt x="2828098" y="0"/>
                  </a:lnTo>
                  <a:cubicBezTo>
                    <a:pt x="2831513" y="0"/>
                    <a:pt x="2834788" y="1356"/>
                    <a:pt x="2837202" y="3771"/>
                  </a:cubicBezTo>
                  <a:cubicBezTo>
                    <a:pt x="2839617" y="6186"/>
                    <a:pt x="2840973" y="9460"/>
                    <a:pt x="2840973" y="12875"/>
                  </a:cubicBezTo>
                  <a:lnTo>
                    <a:pt x="2840973" y="659008"/>
                  </a:lnTo>
                  <a:cubicBezTo>
                    <a:pt x="2840973" y="662423"/>
                    <a:pt x="2839617" y="665698"/>
                    <a:pt x="2837202" y="668112"/>
                  </a:cubicBezTo>
                  <a:cubicBezTo>
                    <a:pt x="2834788" y="670527"/>
                    <a:pt x="2831513" y="671883"/>
                    <a:pt x="2828098" y="671883"/>
                  </a:cubicBezTo>
                  <a:lnTo>
                    <a:pt x="12875" y="671883"/>
                  </a:lnTo>
                  <a:cubicBezTo>
                    <a:pt x="9460" y="671883"/>
                    <a:pt x="6186" y="670527"/>
                    <a:pt x="3771" y="668112"/>
                  </a:cubicBezTo>
                  <a:cubicBezTo>
                    <a:pt x="1356" y="665698"/>
                    <a:pt x="0" y="662423"/>
                    <a:pt x="0" y="659008"/>
                  </a:cubicBezTo>
                  <a:lnTo>
                    <a:pt x="0" y="12875"/>
                  </a:lnTo>
                  <a:cubicBezTo>
                    <a:pt x="0" y="9460"/>
                    <a:pt x="1356" y="6186"/>
                    <a:pt x="3771" y="3771"/>
                  </a:cubicBezTo>
                  <a:cubicBezTo>
                    <a:pt x="6186" y="1356"/>
                    <a:pt x="9460" y="0"/>
                    <a:pt x="12875" y="0"/>
                  </a:cubicBez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a:extLst>
                <a:ext uri="{FF2B5EF4-FFF2-40B4-BE49-F238E27FC236}">
                  <a16:creationId xmlns:a16="http://schemas.microsoft.com/office/drawing/2014/main" id="{4C20FAC0-3120-EC05-AD76-3DCFBC1005BE}"/>
                </a:ext>
              </a:extLst>
            </p:cNvPr>
            <p:cNvSpPr txBox="1"/>
            <p:nvPr/>
          </p:nvSpPr>
          <p:spPr>
            <a:xfrm>
              <a:off x="0" y="-66675"/>
              <a:ext cx="2840973" cy="73855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TextBox 5">
            <a:extLst>
              <a:ext uri="{FF2B5EF4-FFF2-40B4-BE49-F238E27FC236}">
                <a16:creationId xmlns:a16="http://schemas.microsoft.com/office/drawing/2014/main" id="{8D762A21-44D7-6D65-6DAE-7D0E9081C603}"/>
              </a:ext>
            </a:extLst>
          </p:cNvPr>
          <p:cNvSpPr txBox="1"/>
          <p:nvPr/>
        </p:nvSpPr>
        <p:spPr>
          <a:xfrm>
            <a:off x="1132316" y="917015"/>
            <a:ext cx="9039101" cy="867225"/>
          </a:xfrm>
          <a:prstGeom prst="rect">
            <a:avLst/>
          </a:prstGeom>
        </p:spPr>
        <p:txBody>
          <a:bodyPr lIns="0" tIns="0" rIns="0" bIns="0" rtlCol="0" anchor="t">
            <a:spAutoFit/>
          </a:bodyPr>
          <a:lstStyle/>
          <a:p>
            <a:pPr marL="0" marR="0" lvl="0" indent="0" algn="l" defTabSz="914400" rtl="0" eaLnBrk="1" fontAlgn="auto" latinLnBrk="0" hangingPunct="1">
              <a:lnSpc>
                <a:spcPts val="8233"/>
              </a:lnSpc>
              <a:spcBef>
                <a:spcPts val="0"/>
              </a:spcBef>
              <a:spcAft>
                <a:spcPts val="0"/>
              </a:spcAft>
              <a:buClrTx/>
              <a:buSzTx/>
              <a:buFontTx/>
              <a:buNone/>
              <a:tabLst/>
              <a:defRPr/>
            </a:pPr>
            <a:r>
              <a:rPr kumimoji="0" lang="en-GB" sz="4800" b="0" i="0" u="none" strike="noStrike" kern="1200" cap="none" spc="0" normalizeH="0" baseline="0" noProof="0" dirty="0">
                <a:ln>
                  <a:noFill/>
                </a:ln>
                <a:solidFill>
                  <a:prstClr val="black"/>
                </a:solidFill>
                <a:effectLst/>
                <a:uLnTx/>
                <a:uFillTx/>
                <a:latin typeface="Sailors" panose="02000000000000000000" charset="0"/>
                <a:ea typeface="+mn-ea"/>
                <a:cs typeface="+mn-cs"/>
              </a:rPr>
              <a:t>Summary and close</a:t>
            </a:r>
            <a:endParaRPr kumimoji="0" lang="en-US" sz="4800" b="0" i="0" u="none" strike="noStrike" kern="1200" cap="none" spc="0" normalizeH="0" baseline="0" noProof="0" dirty="0">
              <a:ln>
                <a:noFill/>
              </a:ln>
              <a:solidFill>
                <a:srgbClr val="000000"/>
              </a:solidFill>
              <a:effectLst/>
              <a:uLnTx/>
              <a:uFillTx/>
              <a:latin typeface="Sailors"/>
              <a:ea typeface="Sailors"/>
              <a:cs typeface="Sailors"/>
              <a:sym typeface="Sailors"/>
            </a:endParaRPr>
          </a:p>
        </p:txBody>
      </p:sp>
      <p:grpSp>
        <p:nvGrpSpPr>
          <p:cNvPr id="6" name="Group 6">
            <a:extLst>
              <a:ext uri="{FF2B5EF4-FFF2-40B4-BE49-F238E27FC236}">
                <a16:creationId xmlns:a16="http://schemas.microsoft.com/office/drawing/2014/main" id="{CF2CEBE5-EF92-0FC8-B60C-96F3ADC81F22}"/>
              </a:ext>
            </a:extLst>
          </p:cNvPr>
          <p:cNvGrpSpPr/>
          <p:nvPr/>
        </p:nvGrpSpPr>
        <p:grpSpPr>
          <a:xfrm>
            <a:off x="10649633" y="-801557"/>
            <a:ext cx="4910819" cy="4220235"/>
            <a:chOff x="0" y="0"/>
            <a:chExt cx="812800" cy="698500"/>
          </a:xfrm>
        </p:grpSpPr>
        <p:sp>
          <p:nvSpPr>
            <p:cNvPr id="7" name="Freeform 7">
              <a:extLst>
                <a:ext uri="{FF2B5EF4-FFF2-40B4-BE49-F238E27FC236}">
                  <a16:creationId xmlns:a16="http://schemas.microsoft.com/office/drawing/2014/main" id="{F6DE4A5B-0006-890C-511E-2A3E5C208FED}"/>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151515"/>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EBF0C968-576F-B7F8-ADAE-01EAAEDCBCAB}"/>
                </a:ext>
              </a:extLst>
            </p:cNvPr>
            <p:cNvSpPr txBox="1"/>
            <p:nvPr/>
          </p:nvSpPr>
          <p:spPr>
            <a:xfrm>
              <a:off x="114300" y="-66675"/>
              <a:ext cx="584200" cy="7651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9">
            <a:extLst>
              <a:ext uri="{FF2B5EF4-FFF2-40B4-BE49-F238E27FC236}">
                <a16:creationId xmlns:a16="http://schemas.microsoft.com/office/drawing/2014/main" id="{06E2A0BF-8D60-AE05-387E-4A72F05277F6}"/>
              </a:ext>
            </a:extLst>
          </p:cNvPr>
          <p:cNvGrpSpPr>
            <a:grpSpLocks noChangeAspect="1"/>
          </p:cNvGrpSpPr>
          <p:nvPr/>
        </p:nvGrpSpPr>
        <p:grpSpPr>
          <a:xfrm>
            <a:off x="14655426" y="1319071"/>
            <a:ext cx="4204197" cy="3640835"/>
            <a:chOff x="0" y="0"/>
            <a:chExt cx="6350000" cy="5499100"/>
          </a:xfrm>
        </p:grpSpPr>
        <p:sp>
          <p:nvSpPr>
            <p:cNvPr id="10" name="Freeform 10" descr="Bird nest and eggs">
              <a:extLst>
                <a:ext uri="{FF2B5EF4-FFF2-40B4-BE49-F238E27FC236}">
                  <a16:creationId xmlns:a16="http://schemas.microsoft.com/office/drawing/2014/main" id="{32C071BB-F966-E25A-E796-E8F4910E804C}"/>
                </a:ext>
              </a:extLst>
            </p:cNvPr>
            <p:cNvSpPr/>
            <p:nvPr/>
          </p:nvSpPr>
          <p:spPr>
            <a:xfrm>
              <a:off x="0" y="0"/>
              <a:ext cx="6350000" cy="5499100"/>
            </a:xfrm>
            <a:custGeom>
              <a:avLst/>
              <a:gdLst/>
              <a:ahLst/>
              <a:cxnLst/>
              <a:rect l="l" t="t" r="r" b="b"/>
              <a:pathLst>
                <a:path w="6350000" h="5499100">
                  <a:moveTo>
                    <a:pt x="4762500" y="0"/>
                  </a:moveTo>
                  <a:lnTo>
                    <a:pt x="1587500" y="0"/>
                  </a:lnTo>
                  <a:lnTo>
                    <a:pt x="0" y="2749550"/>
                  </a:lnTo>
                  <a:lnTo>
                    <a:pt x="1587500" y="5499100"/>
                  </a:lnTo>
                  <a:lnTo>
                    <a:pt x="4762500" y="5499100"/>
                  </a:lnTo>
                  <a:lnTo>
                    <a:pt x="6350000" y="2749550"/>
                  </a:lnTo>
                  <a:close/>
                </a:path>
              </a:pathLst>
            </a:custGeom>
            <a:blipFill>
              <a:blip r:embed="rId3">
                <a:extLst>
                  <a:ext uri="{28A0092B-C50C-407E-A947-70E740481C1C}">
                    <a14:useLocalDpi xmlns:a14="http://schemas.microsoft.com/office/drawing/2010/main" val="0"/>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11" name="Group 11">
            <a:extLst>
              <a:ext uri="{FF2B5EF4-FFF2-40B4-BE49-F238E27FC236}">
                <a16:creationId xmlns:a16="http://schemas.microsoft.com/office/drawing/2014/main" id="{3FF25CE6-29E4-7F22-F349-EC916F782073}"/>
              </a:ext>
            </a:extLst>
          </p:cNvPr>
          <p:cNvGrpSpPr/>
          <p:nvPr/>
        </p:nvGrpSpPr>
        <p:grpSpPr>
          <a:xfrm>
            <a:off x="14637113" y="-3041250"/>
            <a:ext cx="4910819" cy="4220235"/>
            <a:chOff x="0" y="0"/>
            <a:chExt cx="812800" cy="698500"/>
          </a:xfrm>
        </p:grpSpPr>
        <p:sp>
          <p:nvSpPr>
            <p:cNvPr id="12" name="Freeform 12">
              <a:extLst>
                <a:ext uri="{FF2B5EF4-FFF2-40B4-BE49-F238E27FC236}">
                  <a16:creationId xmlns:a16="http://schemas.microsoft.com/office/drawing/2014/main" id="{A2F66D3A-B055-ABFD-7855-31FCF4BEF523}"/>
                </a:ext>
              </a:extLst>
            </p:cNvPr>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a:extLst>
                <a:ext uri="{FF2B5EF4-FFF2-40B4-BE49-F238E27FC236}">
                  <a16:creationId xmlns:a16="http://schemas.microsoft.com/office/drawing/2014/main" id="{D8D5EB42-A052-A554-AB8C-6DE11B728AC0}"/>
                </a:ext>
              </a:extLst>
            </p:cNvPr>
            <p:cNvSpPr txBox="1"/>
            <p:nvPr/>
          </p:nvSpPr>
          <p:spPr>
            <a:xfrm>
              <a:off x="114300" y="-66675"/>
              <a:ext cx="584200" cy="765175"/>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5" name="Group 15">
            <a:extLst>
              <a:ext uri="{FF2B5EF4-FFF2-40B4-BE49-F238E27FC236}">
                <a16:creationId xmlns:a16="http://schemas.microsoft.com/office/drawing/2014/main" id="{191216E4-05EA-070C-45C7-2E7D68266086}"/>
              </a:ext>
            </a:extLst>
          </p:cNvPr>
          <p:cNvGrpSpPr/>
          <p:nvPr/>
        </p:nvGrpSpPr>
        <p:grpSpPr>
          <a:xfrm>
            <a:off x="341472" y="370047"/>
            <a:ext cx="4210323" cy="6419139"/>
            <a:chOff x="0" y="0"/>
            <a:chExt cx="3585346" cy="5466287"/>
          </a:xfrm>
        </p:grpSpPr>
        <p:sp>
          <p:nvSpPr>
            <p:cNvPr id="16" name="Freeform 16">
              <a:extLst>
                <a:ext uri="{FF2B5EF4-FFF2-40B4-BE49-F238E27FC236}">
                  <a16:creationId xmlns:a16="http://schemas.microsoft.com/office/drawing/2014/main" id="{69AA3DE3-F4BF-7AFF-5D16-4E3B27C05E5B}"/>
                </a:ext>
              </a:extLst>
            </p:cNvPr>
            <p:cNvSpPr/>
            <p:nvPr/>
          </p:nvSpPr>
          <p:spPr>
            <a:xfrm>
              <a:off x="0" y="0"/>
              <a:ext cx="3585346" cy="5466286"/>
            </a:xfrm>
            <a:custGeom>
              <a:avLst/>
              <a:gdLst/>
              <a:ahLst/>
              <a:cxnLst/>
              <a:rect l="l" t="t" r="r" b="b"/>
              <a:pathLst>
                <a:path w="3585346" h="5466286">
                  <a:moveTo>
                    <a:pt x="3421516" y="0"/>
                  </a:moveTo>
                  <a:lnTo>
                    <a:pt x="0" y="0"/>
                  </a:lnTo>
                  <a:lnTo>
                    <a:pt x="0" y="5466286"/>
                  </a:lnTo>
                  <a:lnTo>
                    <a:pt x="76200" y="5466286"/>
                  </a:lnTo>
                  <a:lnTo>
                    <a:pt x="76200" y="76200"/>
                  </a:lnTo>
                  <a:lnTo>
                    <a:pt x="3585346" y="76200"/>
                  </a:lnTo>
                  <a:lnTo>
                    <a:pt x="3585346" y="0"/>
                  </a:ln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7">
            <a:extLst>
              <a:ext uri="{FF2B5EF4-FFF2-40B4-BE49-F238E27FC236}">
                <a16:creationId xmlns:a16="http://schemas.microsoft.com/office/drawing/2014/main" id="{EC33335B-251F-CBFF-5FD7-5D94E8479A4D}"/>
              </a:ext>
            </a:extLst>
          </p:cNvPr>
          <p:cNvGrpSpPr/>
          <p:nvPr/>
        </p:nvGrpSpPr>
        <p:grpSpPr>
          <a:xfrm rot="-10800000">
            <a:off x="11865513" y="7751113"/>
            <a:ext cx="6070024" cy="2019359"/>
            <a:chOff x="0" y="0"/>
            <a:chExt cx="5168994" cy="1719607"/>
          </a:xfrm>
        </p:grpSpPr>
        <p:sp>
          <p:nvSpPr>
            <p:cNvPr id="18" name="Freeform 18">
              <a:extLst>
                <a:ext uri="{FF2B5EF4-FFF2-40B4-BE49-F238E27FC236}">
                  <a16:creationId xmlns:a16="http://schemas.microsoft.com/office/drawing/2014/main" id="{A02C77C9-9811-5E8D-9025-48BBBE35F977}"/>
                </a:ext>
              </a:extLst>
            </p:cNvPr>
            <p:cNvSpPr/>
            <p:nvPr/>
          </p:nvSpPr>
          <p:spPr>
            <a:xfrm>
              <a:off x="0" y="0"/>
              <a:ext cx="5168994" cy="1719607"/>
            </a:xfrm>
            <a:custGeom>
              <a:avLst/>
              <a:gdLst/>
              <a:ahLst/>
              <a:cxnLst/>
              <a:rect l="l" t="t" r="r" b="b"/>
              <a:pathLst>
                <a:path w="5168994" h="1719607">
                  <a:moveTo>
                    <a:pt x="5005164" y="0"/>
                  </a:moveTo>
                  <a:lnTo>
                    <a:pt x="0" y="0"/>
                  </a:lnTo>
                  <a:lnTo>
                    <a:pt x="0" y="1719607"/>
                  </a:lnTo>
                  <a:lnTo>
                    <a:pt x="76200" y="1719607"/>
                  </a:lnTo>
                  <a:lnTo>
                    <a:pt x="76200" y="76200"/>
                  </a:lnTo>
                  <a:lnTo>
                    <a:pt x="5168994" y="76200"/>
                  </a:lnTo>
                  <a:lnTo>
                    <a:pt x="5168994" y="0"/>
                  </a:lnTo>
                  <a:close/>
                </a:path>
              </a:pathLst>
            </a:custGeom>
            <a:solidFill>
              <a:srgbClr val="D8A21E"/>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1" name="TextBox 20">
            <a:extLst>
              <a:ext uri="{FF2B5EF4-FFF2-40B4-BE49-F238E27FC236}">
                <a16:creationId xmlns:a16="http://schemas.microsoft.com/office/drawing/2014/main" id="{B0BC6EA3-E34F-8D14-5F1C-38EB43E6156C}"/>
              </a:ext>
            </a:extLst>
          </p:cNvPr>
          <p:cNvSpPr txBox="1"/>
          <p:nvPr/>
        </p:nvSpPr>
        <p:spPr>
          <a:xfrm>
            <a:off x="205450" y="2507462"/>
            <a:ext cx="15140444" cy="4472763"/>
          </a:xfrm>
          <a:prstGeom prst="rect">
            <a:avLst/>
          </a:prstGeom>
          <a:noFill/>
        </p:spPr>
        <p:txBody>
          <a:bodyPr wrap="square">
            <a:spAutoFit/>
          </a:bodyPr>
          <a:lstStyle/>
          <a:p>
            <a:pPr marL="845820" marR="0" lvl="1" indent="-457200" algn="just" defTabSz="914400" rtl="0" eaLnBrk="1" fontAlgn="auto" latinLnBrk="0" hangingPunct="1">
              <a:lnSpc>
                <a:spcPts val="5040"/>
              </a:lnSpc>
              <a:spcBef>
                <a:spcPts val="0"/>
              </a:spcBef>
              <a:spcAft>
                <a:spcPts val="0"/>
              </a:spcAft>
              <a:buClrTx/>
              <a:buSzTx/>
              <a:buFont typeface="Arial" panose="020B0604020202020204" pitchFamily="34" charset="0"/>
              <a:buChar char="•"/>
              <a:tabLst/>
              <a:defRPr/>
            </a:pPr>
            <a:r>
              <a:rPr lang="en-US" sz="3200" dirty="0">
                <a:solidFill>
                  <a:srgbClr val="000000"/>
                </a:solidFill>
                <a:latin typeface="Sailors"/>
                <a:ea typeface="Sailors"/>
                <a:cs typeface="Sailors"/>
                <a:sym typeface="Sailors"/>
              </a:rPr>
              <a:t>Thanks to all for attending</a:t>
            </a:r>
          </a:p>
          <a:p>
            <a:pPr marL="845820" marR="0" lvl="1" indent="-457200" algn="just" defTabSz="914400" rtl="0" eaLnBrk="1" fontAlgn="auto" latinLnBrk="0" hangingPunct="1">
              <a:lnSpc>
                <a:spcPts val="5040"/>
              </a:lnSpc>
              <a:spcBef>
                <a:spcPts val="0"/>
              </a:spcBef>
              <a:spcAft>
                <a:spcPts val="0"/>
              </a:spcAft>
              <a:buClrTx/>
              <a:buSzTx/>
              <a:buFont typeface="Arial" panose="020B0604020202020204" pitchFamily="34" charset="0"/>
              <a:buChar char="•"/>
              <a:tabLst/>
              <a:defRPr/>
            </a:pPr>
            <a:endParaRPr lang="en-US" sz="3200" dirty="0">
              <a:solidFill>
                <a:srgbClr val="000000"/>
              </a:solidFill>
              <a:latin typeface="Sailors"/>
              <a:ea typeface="Sailors"/>
              <a:cs typeface="Sailors"/>
              <a:sym typeface="Sailors"/>
            </a:endParaRPr>
          </a:p>
          <a:p>
            <a:pPr marL="845820" marR="0" lvl="1" indent="-457200" algn="just" defTabSz="914400" rtl="0" eaLnBrk="1" fontAlgn="auto" latinLnBrk="0" hangingPunct="1">
              <a:lnSpc>
                <a:spcPts val="5040"/>
              </a:lnSpc>
              <a:spcBef>
                <a:spcPts val="0"/>
              </a:spcBef>
              <a:spcAft>
                <a:spcPts val="0"/>
              </a:spcAft>
              <a:buClrTx/>
              <a:buSzTx/>
              <a:buFont typeface="Arial" panose="020B0604020202020204" pitchFamily="34" charset="0"/>
              <a:buChar char="•"/>
              <a:tabLst/>
              <a:defRPr/>
            </a:pPr>
            <a:r>
              <a:rPr lang="en-US" sz="3200" dirty="0">
                <a:solidFill>
                  <a:srgbClr val="000000"/>
                </a:solidFill>
                <a:latin typeface="Sailors"/>
                <a:ea typeface="Sailors"/>
                <a:cs typeface="Sailors"/>
                <a:sym typeface="Sailors"/>
              </a:rPr>
              <a:t>Record of voluntary actions to be taken by partners</a:t>
            </a:r>
          </a:p>
          <a:p>
            <a:pPr marL="388620" marR="0" lvl="1" algn="just" defTabSz="914400" rtl="0" eaLnBrk="1" fontAlgn="auto" latinLnBrk="0" hangingPunct="1">
              <a:lnSpc>
                <a:spcPts val="5040"/>
              </a:lnSpc>
              <a:spcBef>
                <a:spcPts val="0"/>
              </a:spcBef>
              <a:spcAft>
                <a:spcPts val="0"/>
              </a:spcAft>
              <a:buClrTx/>
              <a:buSzTx/>
              <a:tabLst/>
              <a:defRPr/>
            </a:pPr>
            <a:endParaRPr lang="en-US" sz="3200" dirty="0">
              <a:solidFill>
                <a:srgbClr val="000000"/>
              </a:solidFill>
              <a:latin typeface="Sailors"/>
              <a:ea typeface="Sailors"/>
              <a:cs typeface="Sailors"/>
              <a:sym typeface="Sailors"/>
            </a:endParaRPr>
          </a:p>
          <a:p>
            <a:pPr marL="845820" lvl="1" indent="-457200" algn="just">
              <a:lnSpc>
                <a:spcPts val="5040"/>
              </a:lnSpc>
              <a:buFont typeface="Arial" panose="020B0604020202020204" pitchFamily="34" charset="0"/>
              <a:buChar char="•"/>
              <a:defRPr/>
            </a:pPr>
            <a:r>
              <a:rPr lang="en-US" sz="3200" dirty="0">
                <a:solidFill>
                  <a:srgbClr val="000000"/>
                </a:solidFill>
                <a:latin typeface="Sailors"/>
                <a:ea typeface="Sailors"/>
                <a:cs typeface="Sailors"/>
                <a:sym typeface="Sailors"/>
              </a:rPr>
              <a:t>Next meeting for Fri 23</a:t>
            </a:r>
            <a:r>
              <a:rPr lang="en-US" sz="3200" baseline="30000" dirty="0">
                <a:solidFill>
                  <a:srgbClr val="000000"/>
                </a:solidFill>
                <a:latin typeface="Sailors"/>
                <a:ea typeface="Sailors"/>
                <a:cs typeface="Sailors"/>
                <a:sym typeface="Sailors"/>
              </a:rPr>
              <a:t>rd</a:t>
            </a:r>
            <a:r>
              <a:rPr lang="en-US" sz="3200" dirty="0">
                <a:solidFill>
                  <a:srgbClr val="000000"/>
                </a:solidFill>
                <a:latin typeface="Sailors"/>
                <a:ea typeface="Sailors"/>
                <a:cs typeface="Sailors"/>
                <a:sym typeface="Sailors"/>
              </a:rPr>
              <a:t> October 2027 9.30am </a:t>
            </a:r>
            <a:r>
              <a:rPr lang="en-US" sz="3200" dirty="0" err="1">
                <a:solidFill>
                  <a:srgbClr val="000000"/>
                </a:solidFill>
                <a:latin typeface="Sailors"/>
                <a:ea typeface="Sailors"/>
                <a:cs typeface="Sailors"/>
                <a:sym typeface="Sailors"/>
              </a:rPr>
              <a:t>Rednock</a:t>
            </a:r>
            <a:r>
              <a:rPr lang="en-US" sz="3200" dirty="0">
                <a:solidFill>
                  <a:srgbClr val="000000"/>
                </a:solidFill>
                <a:latin typeface="Sailors"/>
                <a:ea typeface="Sailors"/>
                <a:cs typeface="Sailors"/>
                <a:sym typeface="Sailors"/>
              </a:rPr>
              <a:t> school</a:t>
            </a:r>
          </a:p>
          <a:p>
            <a:pPr marL="388620" lvl="1" algn="just">
              <a:lnSpc>
                <a:spcPts val="5040"/>
              </a:lnSpc>
              <a:defRPr/>
            </a:pPr>
            <a:endParaRPr lang="en-US" sz="3200" dirty="0">
              <a:solidFill>
                <a:srgbClr val="000000"/>
              </a:solidFill>
              <a:latin typeface="Sailors"/>
              <a:ea typeface="Sailors"/>
              <a:cs typeface="Sailors"/>
              <a:sym typeface="Sailors"/>
            </a:endParaRPr>
          </a:p>
          <a:p>
            <a:pPr marL="845820" marR="0" lvl="1" indent="-457200" algn="just" defTabSz="914400" rtl="0" eaLnBrk="1" fontAlgn="auto" latinLnBrk="0" hangingPunct="1">
              <a:lnSpc>
                <a:spcPts val="5040"/>
              </a:lnSpc>
              <a:spcBef>
                <a:spcPts val="0"/>
              </a:spcBef>
              <a:spcAft>
                <a:spcPts val="0"/>
              </a:spcAft>
              <a:buClrTx/>
              <a:buSzTx/>
              <a:buFont typeface="Arial" panose="020B0604020202020204" pitchFamily="34" charset="0"/>
              <a:buChar char="•"/>
              <a:tabLst/>
              <a:defRPr/>
            </a:pPr>
            <a:r>
              <a:rPr lang="en-US" sz="3200" dirty="0">
                <a:solidFill>
                  <a:srgbClr val="000000"/>
                </a:solidFill>
                <a:latin typeface="Sailors"/>
                <a:ea typeface="Sailors"/>
                <a:cs typeface="Sailors"/>
                <a:sym typeface="Sailors"/>
              </a:rPr>
              <a:t>climate@stroud.gov.uk</a:t>
            </a:r>
          </a:p>
        </p:txBody>
      </p:sp>
    </p:spTree>
    <p:extLst>
      <p:ext uri="{BB962C8B-B14F-4D97-AF65-F5344CB8AC3E}">
        <p14:creationId xmlns:p14="http://schemas.microsoft.com/office/powerpoint/2010/main" val="627942705"/>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7"/>
            <a:ext cx="1828342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7096"/>
            <a:endParaRPr lang="en-US" sz="2469">
              <a:solidFill>
                <a:prstClr val="white"/>
              </a:solidFill>
              <a:latin typeface="Calibri"/>
            </a:endParaRPr>
          </a:p>
        </p:txBody>
      </p:sp>
      <p:pic>
        <p:nvPicPr>
          <p:cNvPr id="5" name="Picture 4" descr="Close-up of garden vegetable basket">
            <a:extLst>
              <a:ext uri="{FF2B5EF4-FFF2-40B4-BE49-F238E27FC236}">
                <a16:creationId xmlns:a16="http://schemas.microsoft.com/office/drawing/2014/main" id="{765636B2-12CB-30A7-A052-0A62E8EAEB1C}"/>
              </a:ext>
            </a:extLst>
          </p:cNvPr>
          <p:cNvPicPr>
            <a:picLocks noChangeAspect="1"/>
          </p:cNvPicPr>
          <p:nvPr/>
        </p:nvPicPr>
        <p:blipFill>
          <a:blip r:embed="rId3"/>
          <a:srcRect r="5171" b="1"/>
          <a:stretch>
            <a:fillRect/>
          </a:stretch>
        </p:blipFill>
        <p:spPr>
          <a:xfrm>
            <a:off x="2" y="490"/>
            <a:ext cx="14504462" cy="10286034"/>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87529" y="477"/>
            <a:ext cx="10600467" cy="10286047"/>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7096"/>
            <a:endParaRPr lang="en-US" sz="2469">
              <a:solidFill>
                <a:prstClr val="white"/>
              </a:solidFill>
              <a:latin typeface="Calibri"/>
            </a:endParaRPr>
          </a:p>
        </p:txBody>
      </p:sp>
      <p:sp>
        <p:nvSpPr>
          <p:cNvPr id="2" name="Title 1"/>
          <p:cNvSpPr>
            <a:spLocks noGrp="1"/>
          </p:cNvSpPr>
          <p:nvPr>
            <p:ph type="title"/>
          </p:nvPr>
        </p:nvSpPr>
        <p:spPr>
          <a:xfrm>
            <a:off x="11297414" y="548113"/>
            <a:ext cx="5733284" cy="2849604"/>
          </a:xfrm>
        </p:spPr>
        <p:txBody>
          <a:bodyPr>
            <a:normAutofit/>
          </a:bodyPr>
          <a:lstStyle/>
          <a:p>
            <a:r>
              <a:t>Why Soil Health Matters</a:t>
            </a:r>
          </a:p>
        </p:txBody>
      </p:sp>
      <p:sp>
        <p:nvSpPr>
          <p:cNvPr id="3" name="Content Placeholder 2"/>
          <p:cNvSpPr>
            <a:spLocks noGrp="1"/>
          </p:cNvSpPr>
          <p:nvPr>
            <p:ph idx="1"/>
          </p:nvPr>
        </p:nvSpPr>
        <p:spPr>
          <a:xfrm>
            <a:off x="10386208" y="2979162"/>
            <a:ext cx="7093976" cy="6759726"/>
          </a:xfrm>
        </p:spPr>
        <p:txBody>
          <a:bodyPr>
            <a:normAutofit/>
          </a:bodyPr>
          <a:lstStyle/>
          <a:p>
            <a:r>
              <a:rPr lang="en-GB" sz="3840"/>
              <a:t>Climate benefits </a:t>
            </a:r>
          </a:p>
          <a:p>
            <a:pPr lvl="1"/>
            <a:r>
              <a:rPr lang="en-GB"/>
              <a:t>Stores carbon, helps build resilience</a:t>
            </a:r>
          </a:p>
          <a:p>
            <a:pPr lvl="1"/>
            <a:r>
              <a:rPr lang="en-GB"/>
              <a:t> regulates water, </a:t>
            </a:r>
          </a:p>
          <a:p>
            <a:r>
              <a:rPr lang="en-GB" sz="3840"/>
              <a:t>Nature benefits</a:t>
            </a:r>
          </a:p>
          <a:p>
            <a:pPr lvl="1"/>
            <a:r>
              <a:rPr lang="en-GB"/>
              <a:t>Biodiversity and ecosystem recovery</a:t>
            </a:r>
          </a:p>
          <a:p>
            <a:r>
              <a:rPr lang="en-GB" sz="3840"/>
              <a:t>Health benefits </a:t>
            </a:r>
          </a:p>
          <a:p>
            <a:pPr lvl="1"/>
            <a:r>
              <a:rPr lang="en-GB"/>
              <a:t>supports nutrient dense food production</a:t>
            </a:r>
          </a:p>
          <a:p>
            <a:pPr marL="0" indent="0">
              <a:buNone/>
            </a:pPr>
            <a:endParaRPr lang="en-GB" sz="3018"/>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4" y="477"/>
            <a:ext cx="1828342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7096"/>
            <a:endParaRPr lang="en-US" sz="2469">
              <a:solidFill>
                <a:prstClr val="white"/>
              </a:solidFill>
              <a:latin typeface="Calibri"/>
            </a:endParaRPr>
          </a:p>
        </p:txBody>
      </p:sp>
      <p:pic>
        <p:nvPicPr>
          <p:cNvPr id="3074" name="Picture 2" descr="Map of Gloucestershire">
            <a:extLst>
              <a:ext uri="{FF2B5EF4-FFF2-40B4-BE49-F238E27FC236}">
                <a16:creationId xmlns:a16="http://schemas.microsoft.com/office/drawing/2014/main" id="{13E515BA-656C-D0E9-A81E-1D0B7816C5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581" r="16095" b="3"/>
          <a:stretch>
            <a:fillRect/>
          </a:stretch>
        </p:blipFill>
        <p:spPr bwMode="auto">
          <a:xfrm>
            <a:off x="3783534" y="490"/>
            <a:ext cx="14504463" cy="10286034"/>
          </a:xfrm>
          <a:prstGeom prst="rect">
            <a:avLst/>
          </a:prstGeom>
          <a:noFill/>
          <a:extLst>
            <a:ext uri="{909E8E84-426E-40DD-AFC4-6F175D3DCCD1}">
              <a14:hiddenFill xmlns:a14="http://schemas.microsoft.com/office/drawing/2010/main">
                <a:solidFill>
                  <a:srgbClr val="FFFFFF"/>
                </a:solidFill>
              </a14:hiddenFill>
            </a:ext>
          </a:extLst>
        </p:spPr>
      </p:pic>
      <p:sp>
        <p:nvSpPr>
          <p:cNvPr id="3081" name="Rectangle 308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7"/>
            <a:ext cx="11085393" cy="10286047"/>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7096"/>
            <a:endParaRPr lang="en-US" sz="2469">
              <a:solidFill>
                <a:prstClr val="white"/>
              </a:solidFill>
              <a:latin typeface="Calibri"/>
            </a:endParaRPr>
          </a:p>
        </p:txBody>
      </p:sp>
      <p:sp>
        <p:nvSpPr>
          <p:cNvPr id="2" name="Title 1"/>
          <p:cNvSpPr>
            <a:spLocks noGrp="1"/>
          </p:cNvSpPr>
          <p:nvPr>
            <p:ph type="title"/>
          </p:nvPr>
        </p:nvSpPr>
        <p:spPr>
          <a:xfrm>
            <a:off x="1257301" y="548113"/>
            <a:ext cx="5733283" cy="2849604"/>
          </a:xfrm>
        </p:spPr>
        <p:txBody>
          <a:bodyPr>
            <a:normAutofit/>
          </a:bodyPr>
          <a:lstStyle/>
          <a:p>
            <a:r>
              <a:rPr lang="en-GB"/>
              <a:t>Local</a:t>
            </a:r>
            <a:r>
              <a:t> Context</a:t>
            </a:r>
          </a:p>
        </p:txBody>
      </p:sp>
      <p:sp>
        <p:nvSpPr>
          <p:cNvPr id="3" name="Content Placeholder 2"/>
          <p:cNvSpPr>
            <a:spLocks noGrp="1"/>
          </p:cNvSpPr>
          <p:nvPr>
            <p:ph idx="1"/>
          </p:nvPr>
        </p:nvSpPr>
        <p:spPr>
          <a:xfrm>
            <a:off x="1257301" y="3651438"/>
            <a:ext cx="5733283" cy="5613624"/>
          </a:xfrm>
        </p:spPr>
        <p:txBody>
          <a:bodyPr>
            <a:normAutofit/>
          </a:bodyPr>
          <a:lstStyle/>
          <a:p>
            <a:r>
              <a:rPr lang="en-GB" sz="3840"/>
              <a:t>Gloucestershire wide</a:t>
            </a:r>
          </a:p>
          <a:p>
            <a:pPr lvl="1"/>
            <a:r>
              <a:rPr lang="en-GB"/>
              <a:t>LNRS and nature recovery priorities</a:t>
            </a:r>
          </a:p>
          <a:p>
            <a:r>
              <a:rPr lang="en-GB" sz="3840"/>
              <a:t>Stroud context example</a:t>
            </a:r>
          </a:p>
          <a:p>
            <a:pPr lvl="1"/>
            <a:r>
              <a:rPr lang="en-GB"/>
              <a:t>Stroud Landscape Project restoring species-rich grasslands</a:t>
            </a:r>
          </a:p>
          <a:p>
            <a:endParaRPr lang="en-GB" sz="3018"/>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7"/>
            <a:ext cx="1828342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7096"/>
            <a:endParaRPr lang="en-US" sz="2469">
              <a:solidFill>
                <a:prstClr val="white"/>
              </a:solidFill>
              <a:latin typeface="Calibri"/>
            </a:endParaRPr>
          </a:p>
        </p:txBody>
      </p:sp>
      <p:pic>
        <p:nvPicPr>
          <p:cNvPr id="4" name="Picture 3">
            <a:extLst>
              <a:ext uri="{FF2B5EF4-FFF2-40B4-BE49-F238E27FC236}">
                <a16:creationId xmlns:a16="http://schemas.microsoft.com/office/drawing/2014/main" id="{4A49D710-1578-5342-5A52-52AD372214C1}"/>
              </a:ext>
            </a:extLst>
          </p:cNvPr>
          <p:cNvPicPr>
            <a:picLocks noChangeAspect="1"/>
          </p:cNvPicPr>
          <p:nvPr/>
        </p:nvPicPr>
        <p:blipFill>
          <a:blip r:embed="rId3"/>
          <a:srcRect r="5874" b="-1"/>
          <a:stretch>
            <a:fillRect/>
          </a:stretch>
        </p:blipFill>
        <p:spPr>
          <a:xfrm>
            <a:off x="2" y="490"/>
            <a:ext cx="14504462" cy="10286034"/>
          </a:xfrm>
          <a:prstGeom prst="rect">
            <a:avLst/>
          </a:prstGeom>
        </p:spPr>
      </p:pic>
      <p:sp>
        <p:nvSpPr>
          <p:cNvPr id="18" name="Rectangle 17">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87529" y="477"/>
            <a:ext cx="10600467" cy="10286047"/>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7096"/>
            <a:endParaRPr lang="en-US" sz="2469">
              <a:solidFill>
                <a:prstClr val="white"/>
              </a:solidFill>
              <a:latin typeface="Calibri"/>
            </a:endParaRPr>
          </a:p>
        </p:txBody>
      </p:sp>
      <p:sp>
        <p:nvSpPr>
          <p:cNvPr id="2" name="Title 1"/>
          <p:cNvSpPr>
            <a:spLocks noGrp="1"/>
          </p:cNvSpPr>
          <p:nvPr>
            <p:ph type="title"/>
          </p:nvPr>
        </p:nvSpPr>
        <p:spPr>
          <a:xfrm>
            <a:off x="11903103" y="1115544"/>
            <a:ext cx="5168648" cy="2283002"/>
          </a:xfrm>
          <a:noFill/>
        </p:spPr>
        <p:txBody>
          <a:bodyPr vert="horz" lIns="125418" tIns="62709" rIns="125418" bIns="62709" rtlCol="0" anchor="b">
            <a:normAutofit/>
          </a:bodyPr>
          <a:lstStyle/>
          <a:p>
            <a:pPr algn="l" defTabSz="1254191">
              <a:lnSpc>
                <a:spcPct val="90000"/>
              </a:lnSpc>
            </a:pPr>
            <a:r>
              <a:rPr lang="en-US" sz="7818"/>
              <a:t>Threats to soil health</a:t>
            </a:r>
          </a:p>
        </p:txBody>
      </p:sp>
      <p:sp>
        <p:nvSpPr>
          <p:cNvPr id="3" name="Content Placeholder 2"/>
          <p:cNvSpPr>
            <a:spLocks noGrp="1"/>
          </p:cNvSpPr>
          <p:nvPr>
            <p:ph idx="1"/>
          </p:nvPr>
        </p:nvSpPr>
        <p:spPr>
          <a:xfrm>
            <a:off x="11903104" y="3634734"/>
            <a:ext cx="5168649" cy="6244227"/>
          </a:xfrm>
          <a:noFill/>
        </p:spPr>
        <p:txBody>
          <a:bodyPr vert="horz" lIns="125418" tIns="62709" rIns="125418" bIns="62709" rtlCol="0" anchor="t">
            <a:normAutofit/>
          </a:bodyPr>
          <a:lstStyle/>
          <a:p>
            <a:pPr defTabSz="1254191">
              <a:lnSpc>
                <a:spcPct val="90000"/>
              </a:lnSpc>
              <a:spcBef>
                <a:spcPts val="1372"/>
              </a:spcBef>
            </a:pPr>
            <a:r>
              <a:rPr lang="en-US" sz="3840"/>
              <a:t>Erosion</a:t>
            </a:r>
            <a:endParaRPr lang="en-US" sz="3840">
              <a:ea typeface="Calibri"/>
              <a:cs typeface="Calibri"/>
            </a:endParaRPr>
          </a:p>
          <a:p>
            <a:pPr defTabSz="1254191">
              <a:lnSpc>
                <a:spcPct val="90000"/>
              </a:lnSpc>
              <a:spcBef>
                <a:spcPts val="1372"/>
              </a:spcBef>
            </a:pPr>
            <a:r>
              <a:rPr lang="en-US" sz="3840"/>
              <a:t>Compaction</a:t>
            </a:r>
            <a:endParaRPr lang="en-US" sz="3840">
              <a:ea typeface="Calibri"/>
              <a:cs typeface="Calibri"/>
            </a:endParaRPr>
          </a:p>
          <a:p>
            <a:pPr defTabSz="1254191">
              <a:lnSpc>
                <a:spcPct val="90000"/>
              </a:lnSpc>
              <a:spcBef>
                <a:spcPts val="1372"/>
              </a:spcBef>
            </a:pPr>
            <a:r>
              <a:rPr lang="en-US" sz="3840"/>
              <a:t>Organic matter loss</a:t>
            </a:r>
            <a:endParaRPr lang="en-US" sz="3840">
              <a:ea typeface="Calibri"/>
              <a:cs typeface="Calibri"/>
            </a:endParaRPr>
          </a:p>
          <a:p>
            <a:pPr defTabSz="1254191">
              <a:lnSpc>
                <a:spcPct val="90000"/>
              </a:lnSpc>
              <a:spcBef>
                <a:spcPts val="1372"/>
              </a:spcBef>
            </a:pPr>
            <a:r>
              <a:rPr lang="en-US" sz="3840">
                <a:ea typeface="Calibri"/>
                <a:cs typeface="Calibri"/>
              </a:rPr>
              <a:t>Loss of soil biodiversity</a:t>
            </a:r>
          </a:p>
          <a:p>
            <a:pPr defTabSz="1254191">
              <a:lnSpc>
                <a:spcPct val="90000"/>
              </a:lnSpc>
              <a:spcBef>
                <a:spcPts val="1372"/>
              </a:spcBef>
            </a:pPr>
            <a:r>
              <a:rPr lang="en-US" sz="3840">
                <a:ea typeface="Calibri"/>
                <a:cs typeface="Calibri"/>
              </a:rPr>
              <a:t>Nutrient imbalance</a:t>
            </a:r>
          </a:p>
          <a:p>
            <a:pPr defTabSz="1254191">
              <a:lnSpc>
                <a:spcPct val="90000"/>
              </a:lnSpc>
              <a:spcBef>
                <a:spcPts val="1372"/>
              </a:spcBef>
            </a:pPr>
            <a:r>
              <a:rPr lang="en-US" sz="3840">
                <a:ea typeface="Calibri"/>
                <a:cs typeface="Calibri"/>
              </a:rPr>
              <a:t>Waterlogging</a:t>
            </a:r>
          </a:p>
          <a:p>
            <a:pPr defTabSz="1254191">
              <a:lnSpc>
                <a:spcPct val="90000"/>
              </a:lnSpc>
              <a:spcBef>
                <a:spcPts val="1372"/>
              </a:spcBef>
            </a:pPr>
            <a:r>
              <a:rPr lang="en-US" sz="3840">
                <a:ea typeface="Calibri"/>
                <a:cs typeface="Calibri"/>
              </a:rPr>
              <a:t>Contamination</a:t>
            </a:r>
          </a:p>
          <a:p>
            <a:pPr defTabSz="1254191">
              <a:lnSpc>
                <a:spcPct val="90000"/>
              </a:lnSpc>
              <a:spcBef>
                <a:spcPts val="1372"/>
              </a:spcBef>
            </a:pPr>
            <a:r>
              <a:rPr lang="en-US" sz="3840">
                <a:ea typeface="Calibri"/>
                <a:cs typeface="Calibri"/>
              </a:rPr>
              <a:t>Soil sealing </a:t>
            </a:r>
          </a:p>
          <a:p>
            <a:pPr defTabSz="1254191">
              <a:lnSpc>
                <a:spcPct val="90000"/>
              </a:lnSpc>
              <a:spcBef>
                <a:spcPts val="1372"/>
              </a:spcBef>
            </a:pPr>
            <a:endParaRPr lang="en-US" sz="3840">
              <a:ea typeface="Calibri"/>
              <a:cs typeface="Calibri"/>
            </a:endParaRPr>
          </a:p>
          <a:p>
            <a:pPr defTabSz="1254191">
              <a:lnSpc>
                <a:spcPct val="90000"/>
              </a:lnSpc>
              <a:spcBef>
                <a:spcPts val="1372"/>
              </a:spcBef>
            </a:pPr>
            <a:endParaRPr lang="en-US" sz="3292">
              <a:ea typeface="Calibri"/>
              <a:cs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4" y="477"/>
            <a:ext cx="1828342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7096"/>
            <a:endParaRPr lang="en-US" sz="2469">
              <a:solidFill>
                <a:prstClr val="white"/>
              </a:solidFill>
              <a:latin typeface="Calibri"/>
            </a:endParaRPr>
          </a:p>
        </p:txBody>
      </p:sp>
      <p:pic>
        <p:nvPicPr>
          <p:cNvPr id="4" name="Picture 3">
            <a:extLst>
              <a:ext uri="{FF2B5EF4-FFF2-40B4-BE49-F238E27FC236}">
                <a16:creationId xmlns:a16="http://schemas.microsoft.com/office/drawing/2014/main" id="{E314DEEA-5C8D-7711-E8BD-935F62DE7DA6}"/>
              </a:ext>
            </a:extLst>
          </p:cNvPr>
          <p:cNvPicPr>
            <a:picLocks noChangeAspect="1"/>
          </p:cNvPicPr>
          <p:nvPr/>
        </p:nvPicPr>
        <p:blipFill>
          <a:blip r:embed="rId3"/>
          <a:srcRect l="8464" r="4108" b="-1"/>
          <a:stretch>
            <a:fillRect/>
          </a:stretch>
        </p:blipFill>
        <p:spPr>
          <a:xfrm>
            <a:off x="3783534" y="490"/>
            <a:ext cx="14504463" cy="10286034"/>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7"/>
            <a:ext cx="11085393" cy="10286047"/>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7096"/>
            <a:endParaRPr lang="en-US" sz="2469">
              <a:solidFill>
                <a:prstClr val="white"/>
              </a:solidFill>
              <a:latin typeface="Calibri"/>
            </a:endParaRPr>
          </a:p>
        </p:txBody>
      </p:sp>
      <p:sp>
        <p:nvSpPr>
          <p:cNvPr id="2" name="Title 1"/>
          <p:cNvSpPr>
            <a:spLocks noGrp="1"/>
          </p:cNvSpPr>
          <p:nvPr>
            <p:ph type="title"/>
          </p:nvPr>
        </p:nvSpPr>
        <p:spPr>
          <a:xfrm>
            <a:off x="1257301" y="548113"/>
            <a:ext cx="5733283" cy="2849604"/>
          </a:xfrm>
        </p:spPr>
        <p:txBody>
          <a:bodyPr>
            <a:normAutofit/>
          </a:bodyPr>
          <a:lstStyle/>
          <a:p>
            <a:r>
              <a:rPr lang="en-GB"/>
              <a:t>What should we do? </a:t>
            </a:r>
            <a:endParaRPr lang="en-GB">
              <a:ea typeface="Calibri"/>
              <a:cs typeface="Calibri"/>
            </a:endParaRPr>
          </a:p>
        </p:txBody>
      </p:sp>
      <p:sp>
        <p:nvSpPr>
          <p:cNvPr id="3" name="Content Placeholder 2"/>
          <p:cNvSpPr>
            <a:spLocks noGrp="1"/>
          </p:cNvSpPr>
          <p:nvPr>
            <p:ph idx="1"/>
          </p:nvPr>
        </p:nvSpPr>
        <p:spPr>
          <a:xfrm>
            <a:off x="1257301" y="3651438"/>
            <a:ext cx="5733283" cy="5613624"/>
          </a:xfrm>
        </p:spPr>
        <p:txBody>
          <a:bodyPr vert="horz" lIns="125418" tIns="62709" rIns="125418" bIns="62709" rtlCol="0" anchor="t">
            <a:normAutofit/>
          </a:bodyPr>
          <a:lstStyle/>
          <a:p>
            <a:r>
              <a:rPr lang="en-GB"/>
              <a:t>Protect </a:t>
            </a:r>
            <a:endParaRPr lang="en-GB">
              <a:ea typeface="Calibri"/>
              <a:cs typeface="Calibri"/>
            </a:endParaRPr>
          </a:p>
          <a:p>
            <a:r>
              <a:rPr lang="en-GB"/>
              <a:t>Improve </a:t>
            </a:r>
            <a:endParaRPr lang="en-GB">
              <a:ea typeface="Calibri"/>
              <a:cs typeface="Calibri"/>
            </a:endParaRPr>
          </a:p>
          <a:p>
            <a:r>
              <a:rPr lang="en-GB"/>
              <a:t>Restore</a:t>
            </a:r>
            <a:endParaRPr lang="en-GB">
              <a:ea typeface="Calibri"/>
              <a:cs typeface="Calibri"/>
            </a:endParaRPr>
          </a:p>
          <a:p>
            <a:r>
              <a:rPr lang="en-GB"/>
              <a:t>Enable</a:t>
            </a:r>
            <a:endParaRPr lang="en-GB">
              <a:ea typeface="Calibri"/>
              <a:cs typeface="Calibri"/>
            </a:endParaRPr>
          </a:p>
          <a:p>
            <a:r>
              <a:rPr lang="en-GB"/>
              <a:t>Engage</a:t>
            </a:r>
            <a:endParaRPr lang="en-GB">
              <a:ea typeface="Calibri"/>
              <a:cs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7"/>
            <a:ext cx="1828342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7096"/>
            <a:endParaRPr lang="en-US" sz="2469">
              <a:solidFill>
                <a:prstClr val="white"/>
              </a:solidFill>
              <a:latin typeface="Calibri"/>
            </a:endParaRPr>
          </a:p>
        </p:txBody>
      </p:sp>
      <p:pic>
        <p:nvPicPr>
          <p:cNvPr id="9" name="Picture 8" descr="A close-up of hands holding dirt&#10;&#10;AI-generated content may be incorrect.">
            <a:extLst>
              <a:ext uri="{FF2B5EF4-FFF2-40B4-BE49-F238E27FC236}">
                <a16:creationId xmlns:a16="http://schemas.microsoft.com/office/drawing/2014/main" id="{9F6BBB70-1FD4-7038-8537-07918E75AF7A}"/>
              </a:ext>
            </a:extLst>
          </p:cNvPr>
          <p:cNvPicPr>
            <a:picLocks noChangeAspect="1"/>
          </p:cNvPicPr>
          <p:nvPr/>
        </p:nvPicPr>
        <p:blipFill>
          <a:blip r:embed="rId3">
            <a:extLst>
              <a:ext uri="{837473B0-CC2E-450A-ABE3-18F120FF3D39}">
                <a1611:picAttrSrcUrl xmlns:a1611="http://schemas.microsoft.com/office/drawing/2016/11/main" r:id="rId4"/>
              </a:ext>
            </a:extLst>
          </a:blip>
          <a:srcRect l="13076" r="18181"/>
          <a:stretch>
            <a:fillRect/>
          </a:stretch>
        </p:blipFill>
        <p:spPr>
          <a:xfrm>
            <a:off x="2" y="490"/>
            <a:ext cx="14504462" cy="10286034"/>
          </a:xfrm>
          <a:prstGeom prst="rect">
            <a:avLst/>
          </a:prstGeom>
        </p:spPr>
      </p:pic>
      <p:sp>
        <p:nvSpPr>
          <p:cNvPr id="21" name="Rectangle 2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87529" y="477"/>
            <a:ext cx="10600467" cy="10286047"/>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7096"/>
            <a:endParaRPr lang="en-US" sz="2469">
              <a:solidFill>
                <a:prstClr val="white"/>
              </a:solidFill>
              <a:latin typeface="Calibri"/>
            </a:endParaRPr>
          </a:p>
        </p:txBody>
      </p:sp>
      <p:sp>
        <p:nvSpPr>
          <p:cNvPr id="2" name="Title 1"/>
          <p:cNvSpPr>
            <a:spLocks noGrp="1"/>
          </p:cNvSpPr>
          <p:nvPr>
            <p:ph type="title"/>
          </p:nvPr>
        </p:nvSpPr>
        <p:spPr>
          <a:xfrm>
            <a:off x="11297414" y="548113"/>
            <a:ext cx="5733284" cy="2849604"/>
          </a:xfrm>
        </p:spPr>
        <p:txBody>
          <a:bodyPr>
            <a:normAutofit/>
          </a:bodyPr>
          <a:lstStyle/>
          <a:p>
            <a:r>
              <a:t>Recommended Local Actions</a:t>
            </a:r>
          </a:p>
        </p:txBody>
      </p:sp>
      <p:sp>
        <p:nvSpPr>
          <p:cNvPr id="3" name="Content Placeholder 2"/>
          <p:cNvSpPr>
            <a:spLocks noGrp="1"/>
          </p:cNvSpPr>
          <p:nvPr>
            <p:ph idx="1"/>
          </p:nvPr>
        </p:nvSpPr>
        <p:spPr>
          <a:xfrm>
            <a:off x="11297414" y="3077147"/>
            <a:ext cx="6751072" cy="6934984"/>
          </a:xfrm>
        </p:spPr>
        <p:txBody>
          <a:bodyPr>
            <a:normAutofit lnSpcReduction="10000"/>
          </a:bodyPr>
          <a:lstStyle/>
          <a:p>
            <a:r>
              <a:rPr lang="en-GB" sz="3840" dirty="0"/>
              <a:t>Who can make a difference? </a:t>
            </a:r>
          </a:p>
          <a:p>
            <a:pPr lvl="1"/>
            <a:r>
              <a:rPr lang="en-GB" dirty="0"/>
              <a:t>Councils</a:t>
            </a:r>
          </a:p>
          <a:p>
            <a:pPr lvl="1"/>
            <a:r>
              <a:rPr lang="en-GB" dirty="0"/>
              <a:t>Farmers</a:t>
            </a:r>
          </a:p>
          <a:p>
            <a:pPr lvl="1"/>
            <a:r>
              <a:rPr lang="en-GB" dirty="0"/>
              <a:t>Communities/individuals </a:t>
            </a:r>
          </a:p>
          <a:p>
            <a:r>
              <a:rPr lang="en-GB" sz="3840" dirty="0"/>
              <a:t>Encourage household actions that protect and enhance soil health</a:t>
            </a:r>
          </a:p>
          <a:p>
            <a:pPr lvl="1"/>
            <a:r>
              <a:rPr lang="en-GB" dirty="0"/>
              <a:t>Don’t use herbicide</a:t>
            </a:r>
          </a:p>
          <a:p>
            <a:pPr lvl="1"/>
            <a:r>
              <a:rPr lang="en-GB" dirty="0"/>
              <a:t>Compost waste </a:t>
            </a:r>
          </a:p>
          <a:p>
            <a:pPr lvl="1"/>
            <a:r>
              <a:rPr lang="en-GB" dirty="0"/>
              <a:t>Practice “no dig” techniques in your garden</a:t>
            </a:r>
          </a:p>
          <a:p>
            <a:pPr lvl="1"/>
            <a:endParaRPr lang="en-GB" sz="2469" dirty="0"/>
          </a:p>
          <a:p>
            <a:endParaRPr lang="en-GB" sz="3018" dirty="0"/>
          </a:p>
          <a:p>
            <a:endParaRPr lang="en-GB" sz="3018" dirty="0"/>
          </a:p>
          <a:p>
            <a:endParaRPr lang="en-GB" sz="3018" dirty="0"/>
          </a:p>
        </p:txBody>
      </p:sp>
      <p:sp>
        <p:nvSpPr>
          <p:cNvPr id="10" name="TextBox 9">
            <a:extLst>
              <a:ext uri="{FF2B5EF4-FFF2-40B4-BE49-F238E27FC236}">
                <a16:creationId xmlns:a16="http://schemas.microsoft.com/office/drawing/2014/main" id="{5E61144A-BC00-2508-E9C7-40B477C87259}"/>
              </a:ext>
            </a:extLst>
          </p:cNvPr>
          <p:cNvSpPr txBox="1"/>
          <p:nvPr/>
        </p:nvSpPr>
        <p:spPr>
          <a:xfrm>
            <a:off x="11583473" y="10012130"/>
            <a:ext cx="2920991" cy="240066"/>
          </a:xfrm>
          <a:prstGeom prst="rect">
            <a:avLst/>
          </a:prstGeom>
          <a:solidFill>
            <a:srgbClr val="000000"/>
          </a:solidFill>
        </p:spPr>
        <p:txBody>
          <a:bodyPr wrap="none" rtlCol="0">
            <a:spAutoFit/>
          </a:bodyPr>
          <a:lstStyle/>
          <a:p>
            <a:pPr algn="r" defTabSz="627096">
              <a:spcAft>
                <a:spcPts val="823"/>
              </a:spcAft>
            </a:pPr>
            <a:r>
              <a:rPr lang="en-GB" sz="960">
                <a:solidFill>
                  <a:srgbClr val="FFFFFF"/>
                </a:solidFill>
                <a:latin typeface="Calibri"/>
                <a:hlinkClick r:id="rId4" tooltip="https://kstatelibraries.pressbooks.pub/soilandwater/chapter/key-concepts-in-soil-science/">
                  <a:extLst>
                    <a:ext uri="{A12FA001-AC4F-418D-AE19-62706E023703}">
                      <ahyp:hlinkClr xmlns:ahyp="http://schemas.microsoft.com/office/drawing/2018/hyperlinkcolor" val="tx"/>
                    </a:ext>
                  </a:extLst>
                </a:hlinkClick>
              </a:rPr>
              <a:t>This Photo</a:t>
            </a:r>
            <a:r>
              <a:rPr lang="en-GB" sz="960">
                <a:solidFill>
                  <a:srgbClr val="FFFFFF"/>
                </a:solidFill>
                <a:latin typeface="Calibri"/>
              </a:rPr>
              <a:t> by Unknown Author is licensed under </a:t>
            </a:r>
            <a:r>
              <a:rPr lang="en-GB" sz="960">
                <a:solidFill>
                  <a:srgbClr val="FFFFFF"/>
                </a:solidFill>
                <a:latin typeface="Calibri"/>
                <a:hlinkClick r:id="rId5" tooltip="https://creativecommons.org/licenses/by/3.0/">
                  <a:extLst>
                    <a:ext uri="{A12FA001-AC4F-418D-AE19-62706E023703}">
                      <ahyp:hlinkClr xmlns:ahyp="http://schemas.microsoft.com/office/drawing/2018/hyperlinkcolor" val="tx"/>
                    </a:ext>
                  </a:extLst>
                </a:hlinkClick>
              </a:rPr>
              <a:t>CC BY</a:t>
            </a:r>
            <a:endParaRPr lang="en-GB" sz="960">
              <a:solidFill>
                <a:srgbClr val="FFFFFF"/>
              </a:solidFill>
              <a:latin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3_Office Theme">
  <a:themeElements>
    <a:clrScheme name="Garden Organic 2">
      <a:dk1>
        <a:srgbClr val="06431B"/>
      </a:dk1>
      <a:lt1>
        <a:srgbClr val="FFFFFF"/>
      </a:lt1>
      <a:dk2>
        <a:srgbClr val="10302A"/>
      </a:dk2>
      <a:lt2>
        <a:srgbClr val="F6ECE1"/>
      </a:lt2>
      <a:accent1>
        <a:srgbClr val="E0E84C"/>
      </a:accent1>
      <a:accent2>
        <a:srgbClr val="527E18"/>
      </a:accent2>
      <a:accent3>
        <a:srgbClr val="2C306D"/>
      </a:accent3>
      <a:accent4>
        <a:srgbClr val="A3A0E2"/>
      </a:accent4>
      <a:accent5>
        <a:srgbClr val="FABEDA"/>
      </a:accent5>
      <a:accent6>
        <a:srgbClr val="F9F9F9"/>
      </a:accent6>
      <a:hlink>
        <a:srgbClr val="F9F9F9"/>
      </a:hlink>
      <a:folHlink>
        <a:srgbClr val="F9F9F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Garden Organic 2">
      <a:dk1>
        <a:srgbClr val="06431B"/>
      </a:dk1>
      <a:lt1>
        <a:srgbClr val="FFFFFF"/>
      </a:lt1>
      <a:dk2>
        <a:srgbClr val="10302A"/>
      </a:dk2>
      <a:lt2>
        <a:srgbClr val="F6ECE1"/>
      </a:lt2>
      <a:accent1>
        <a:srgbClr val="E0E84C"/>
      </a:accent1>
      <a:accent2>
        <a:srgbClr val="527E18"/>
      </a:accent2>
      <a:accent3>
        <a:srgbClr val="2C306D"/>
      </a:accent3>
      <a:accent4>
        <a:srgbClr val="A3A0E2"/>
      </a:accent4>
      <a:accent5>
        <a:srgbClr val="FABEDA"/>
      </a:accent5>
      <a:accent6>
        <a:srgbClr val="F9F9F9"/>
      </a:accent6>
      <a:hlink>
        <a:srgbClr val="F9F9F9"/>
      </a:hlink>
      <a:folHlink>
        <a:srgbClr val="F9F9F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Office Theme">
  <a:themeElements>
    <a:clrScheme name="Garden Organic 2">
      <a:dk1>
        <a:srgbClr val="06431B"/>
      </a:dk1>
      <a:lt1>
        <a:srgbClr val="FFFFFF"/>
      </a:lt1>
      <a:dk2>
        <a:srgbClr val="10302A"/>
      </a:dk2>
      <a:lt2>
        <a:srgbClr val="F6ECE1"/>
      </a:lt2>
      <a:accent1>
        <a:srgbClr val="E0E84C"/>
      </a:accent1>
      <a:accent2>
        <a:srgbClr val="527E18"/>
      </a:accent2>
      <a:accent3>
        <a:srgbClr val="2C306D"/>
      </a:accent3>
      <a:accent4>
        <a:srgbClr val="A3A0E2"/>
      </a:accent4>
      <a:accent5>
        <a:srgbClr val="FABEDA"/>
      </a:accent5>
      <a:accent6>
        <a:srgbClr val="F9F9F9"/>
      </a:accent6>
      <a:hlink>
        <a:srgbClr val="F9F9F9"/>
      </a:hlink>
      <a:folHlink>
        <a:srgbClr val="F9F9F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Garden Organic 2">
      <a:dk1>
        <a:srgbClr val="06431B"/>
      </a:dk1>
      <a:lt1>
        <a:srgbClr val="FFFFFF"/>
      </a:lt1>
      <a:dk2>
        <a:srgbClr val="10302A"/>
      </a:dk2>
      <a:lt2>
        <a:srgbClr val="F6ECE1"/>
      </a:lt2>
      <a:accent1>
        <a:srgbClr val="E0E84C"/>
      </a:accent1>
      <a:accent2>
        <a:srgbClr val="527E18"/>
      </a:accent2>
      <a:accent3>
        <a:srgbClr val="2C306D"/>
      </a:accent3>
      <a:accent4>
        <a:srgbClr val="A3A0E2"/>
      </a:accent4>
      <a:accent5>
        <a:srgbClr val="FABEDA"/>
      </a:accent5>
      <a:accent6>
        <a:srgbClr val="F9F9F9"/>
      </a:accent6>
      <a:hlink>
        <a:srgbClr val="F9F9F9"/>
      </a:hlink>
      <a:folHlink>
        <a:srgbClr val="F9F9F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7_Office Theme">
  <a:themeElements>
    <a:clrScheme name="Garden Organic 2">
      <a:dk1>
        <a:srgbClr val="06431B"/>
      </a:dk1>
      <a:lt1>
        <a:srgbClr val="FFFFFF"/>
      </a:lt1>
      <a:dk2>
        <a:srgbClr val="10302A"/>
      </a:dk2>
      <a:lt2>
        <a:srgbClr val="F6ECE1"/>
      </a:lt2>
      <a:accent1>
        <a:srgbClr val="E0E84C"/>
      </a:accent1>
      <a:accent2>
        <a:srgbClr val="527E18"/>
      </a:accent2>
      <a:accent3>
        <a:srgbClr val="2C306D"/>
      </a:accent3>
      <a:accent4>
        <a:srgbClr val="A3A0E2"/>
      </a:accent4>
      <a:accent5>
        <a:srgbClr val="FABEDA"/>
      </a:accent5>
      <a:accent6>
        <a:srgbClr val="F9F9F9"/>
      </a:accent6>
      <a:hlink>
        <a:srgbClr val="F9F9F9"/>
      </a:hlink>
      <a:folHlink>
        <a:srgbClr val="F9F9F9"/>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gcc-powerpoint-template-with-values">
  <a:themeElements>
    <a:clrScheme name="GCC">
      <a:dk1>
        <a:srgbClr val="0A387A"/>
      </a:dk1>
      <a:lt1>
        <a:sysClr val="window" lastClr="FFFFFF"/>
      </a:lt1>
      <a:dk2>
        <a:srgbClr val="000000"/>
      </a:dk2>
      <a:lt2>
        <a:srgbClr val="EEECE1"/>
      </a:lt2>
      <a:accent1>
        <a:srgbClr val="4F81BD"/>
      </a:accent1>
      <a:accent2>
        <a:srgbClr val="C0504D"/>
      </a:accent2>
      <a:accent3>
        <a:srgbClr val="9BBB59"/>
      </a:accent3>
      <a:accent4>
        <a:srgbClr val="8064A2"/>
      </a:accent4>
      <a:accent5>
        <a:srgbClr val="4BACC6"/>
      </a:accent5>
      <a:accent6>
        <a:srgbClr val="F79646"/>
      </a:accent6>
      <a:hlink>
        <a:srgbClr val="00B0F0"/>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7311</TotalTime>
  <Words>4521</Words>
  <Application>Microsoft Office PowerPoint</Application>
  <PresentationFormat>Custom</PresentationFormat>
  <Paragraphs>392</Paragraphs>
  <Slides>49</Slides>
  <Notes>34</Notes>
  <HiddenSlides>0</HiddenSlides>
  <MMClips>0</MMClips>
  <ScaleCrop>false</ScaleCrop>
  <HeadingPairs>
    <vt:vector size="6" baseType="variant">
      <vt:variant>
        <vt:lpstr>Fonts Used</vt:lpstr>
      </vt:variant>
      <vt:variant>
        <vt:i4>14</vt:i4>
      </vt:variant>
      <vt:variant>
        <vt:lpstr>Theme</vt:lpstr>
      </vt:variant>
      <vt:variant>
        <vt:i4>9</vt:i4>
      </vt:variant>
      <vt:variant>
        <vt:lpstr>Slide Titles</vt:lpstr>
      </vt:variant>
      <vt:variant>
        <vt:i4>49</vt:i4>
      </vt:variant>
    </vt:vector>
  </HeadingPairs>
  <TitlesOfParts>
    <vt:vector size="72" baseType="lpstr">
      <vt:lpstr>Sailors</vt:lpstr>
      <vt:lpstr>Times New Roman</vt:lpstr>
      <vt:lpstr>Averia Serif Libre</vt:lpstr>
      <vt:lpstr>Raleway Black</vt:lpstr>
      <vt:lpstr>Cambo</vt:lpstr>
      <vt:lpstr>Symbol</vt:lpstr>
      <vt:lpstr>Calibri Light</vt:lpstr>
      <vt:lpstr>Calibri</vt:lpstr>
      <vt:lpstr>PT Sans</vt:lpstr>
      <vt:lpstr>Kiwi Maru</vt:lpstr>
      <vt:lpstr>Averia Serif Libre Light</vt:lpstr>
      <vt:lpstr>Aptos</vt:lpstr>
      <vt:lpstr>Arial</vt:lpstr>
      <vt:lpstr>Wingdings</vt:lpstr>
      <vt:lpstr>Office Theme</vt:lpstr>
      <vt:lpstr>1_Office Theme</vt:lpstr>
      <vt:lpstr>3_Office Theme</vt:lpstr>
      <vt:lpstr>4_Office Theme</vt:lpstr>
      <vt:lpstr>5_Office Theme</vt:lpstr>
      <vt:lpstr>6_Office Theme</vt:lpstr>
      <vt:lpstr>7_Office Theme</vt:lpstr>
      <vt:lpstr>gcc-powerpoint-template-with-values</vt:lpstr>
      <vt:lpstr>2_Office Theme</vt:lpstr>
      <vt:lpstr>PowerPoint Presentation</vt:lpstr>
      <vt:lpstr>PowerPoint Presentation</vt:lpstr>
      <vt:lpstr>PowerPoint Presentation</vt:lpstr>
      <vt:lpstr>Healthy Soils: Climate, Nature and Gloucestershire  Rebecca Charley</vt:lpstr>
      <vt:lpstr>Why Soil Health Matters</vt:lpstr>
      <vt:lpstr>Local Context</vt:lpstr>
      <vt:lpstr>Threats to soil health</vt:lpstr>
      <vt:lpstr>What should we do? </vt:lpstr>
      <vt:lpstr>Recommended Local Actions</vt:lpstr>
      <vt:lpstr>What can individuals do? </vt:lpstr>
      <vt:lpstr>Call to Action</vt:lpstr>
      <vt:lpstr>PowerPoint Presentation</vt:lpstr>
      <vt:lpstr>Contents</vt:lpstr>
      <vt:lpstr>Garden Organic</vt:lpstr>
      <vt:lpstr>PowerPoint Presentation</vt:lpstr>
      <vt:lpstr>Gloucestershire Master Composters</vt:lpstr>
      <vt:lpstr>Our story</vt:lpstr>
      <vt:lpstr>Why encourage residents to compost?</vt:lpstr>
      <vt:lpstr>Why encourage residents to compost?</vt:lpstr>
      <vt:lpstr>What is composting?</vt:lpstr>
      <vt:lpstr>Compost creatures…</vt:lpstr>
      <vt:lpstr>Compost creatures…</vt:lpstr>
      <vt:lpstr>The Master Composter project</vt:lpstr>
      <vt:lpstr>Compost demonstration sites</vt:lpstr>
      <vt:lpstr>Community Composting Sites</vt:lpstr>
      <vt:lpstr>Composting in schools</vt:lpstr>
      <vt:lpstr>How to start composting today</vt:lpstr>
      <vt:lpstr>Could you be a Master Composter?</vt:lpstr>
      <vt:lpstr>Help spread the message…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Reducing waste </vt:lpstr>
      <vt:lpstr>PowerPoint Presentation</vt:lpstr>
      <vt:lpstr>🍌Food waste reduction  🥻Clothes swap kit  ♻️New waste hierarchy 🔧Repair café network 🧙Waste Wizard  🪴Composting 👶Reusable nappies  </vt:lpstr>
      <vt:lpstr>PowerPoint Presentation</vt:lpstr>
      <vt:lpstr>PowerPoint Presentation</vt:lpstr>
      <vt:lpstr>PowerPoint Presentation</vt:lpstr>
      <vt:lpstr>💷 Saves Money - £50 a year  🛠️ Reduces waste – 11,000 plastic items over a lifetime  🌳 Reduces carbon emissions -  🧘 Health benefits </vt:lpstr>
      <vt:lpstr> Contact me for more information kelly.osborne@gloucestershire.gov.uk  Food waste door knocking Flexible plastics recycling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Gray Yellow Modern Professional Business Strategy Presentation</dc:title>
  <dc:creator>Spooner, Georgia</dc:creator>
  <cp:lastModifiedBy>Spooner, Georgia</cp:lastModifiedBy>
  <cp:revision>14</cp:revision>
  <dcterms:created xsi:type="dcterms:W3CDTF">2006-08-16T00:00:00Z</dcterms:created>
  <dcterms:modified xsi:type="dcterms:W3CDTF">2026-07-21T10:54:21Z</dcterms:modified>
  <dc:identifier>DAG6W_RWWMg</dc:identifier>
</cp:coreProperties>
</file>